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6" r:id="rId1"/>
  </p:sldMasterIdLst>
  <p:notesMasterIdLst>
    <p:notesMasterId r:id="rId33"/>
  </p:notesMasterIdLst>
  <p:handoutMasterIdLst>
    <p:handoutMasterId r:id="rId34"/>
  </p:handoutMasterIdLst>
  <p:sldIdLst>
    <p:sldId id="507" r:id="rId2"/>
    <p:sldId id="452" r:id="rId3"/>
    <p:sldId id="512" r:id="rId4"/>
    <p:sldId id="513" r:id="rId5"/>
    <p:sldId id="514" r:id="rId6"/>
    <p:sldId id="515" r:id="rId7"/>
    <p:sldId id="573" r:id="rId8"/>
    <p:sldId id="572" r:id="rId9"/>
    <p:sldId id="551" r:id="rId10"/>
    <p:sldId id="574" r:id="rId11"/>
    <p:sldId id="519" r:id="rId12"/>
    <p:sldId id="520" r:id="rId13"/>
    <p:sldId id="558" r:id="rId14"/>
    <p:sldId id="543" r:id="rId15"/>
    <p:sldId id="564" r:id="rId16"/>
    <p:sldId id="563" r:id="rId17"/>
    <p:sldId id="566" r:id="rId18"/>
    <p:sldId id="522" r:id="rId19"/>
    <p:sldId id="523" r:id="rId20"/>
    <p:sldId id="547" r:id="rId21"/>
    <p:sldId id="525" r:id="rId22"/>
    <p:sldId id="528" r:id="rId23"/>
    <p:sldId id="529" r:id="rId24"/>
    <p:sldId id="533" r:id="rId25"/>
    <p:sldId id="534" r:id="rId26"/>
    <p:sldId id="536" r:id="rId27"/>
    <p:sldId id="537" r:id="rId28"/>
    <p:sldId id="538" r:id="rId29"/>
    <p:sldId id="539" r:id="rId30"/>
    <p:sldId id="541" r:id="rId31"/>
    <p:sldId id="297" r:id="rId32"/>
  </p:sldIdLst>
  <p:sldSz cx="12192000" cy="6858000"/>
  <p:notesSz cx="6797675" cy="987425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78" d="100"/>
          <a:sy n="78" d="100"/>
        </p:scale>
        <p:origin x="19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C140849-E44B-43A1-90BB-8E83E7532EC0}"/>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1A95952B-9F00-420A-A5B0-A3D39626B72F}"/>
              </a:ext>
            </a:extLst>
          </p:cNvPr>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A61D42AE-7FB4-493A-A7E8-487C04DDB5C8}" type="datetimeFigureOut">
              <a:rPr lang="fr-FR"/>
              <a:pPr>
                <a:defRPr/>
              </a:pPr>
              <a:t>01/08/2024</a:t>
            </a:fld>
            <a:endParaRPr lang="fr-FR"/>
          </a:p>
        </p:txBody>
      </p:sp>
      <p:sp>
        <p:nvSpPr>
          <p:cNvPr id="4" name="Espace réservé du pied de page 3">
            <a:extLst>
              <a:ext uri="{FF2B5EF4-FFF2-40B4-BE49-F238E27FC236}">
                <a16:creationId xmlns:a16="http://schemas.microsoft.com/office/drawing/2014/main" id="{032D96AC-8FB4-48CC-BF2C-8F121DECC6A7}"/>
              </a:ext>
            </a:extLst>
          </p:cNvPr>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5" name="Espace réservé du numéro de diapositive 4">
            <a:extLst>
              <a:ext uri="{FF2B5EF4-FFF2-40B4-BE49-F238E27FC236}">
                <a16:creationId xmlns:a16="http://schemas.microsoft.com/office/drawing/2014/main" id="{0F959B25-A278-4226-8E79-E8B4E3A05B57}"/>
              </a:ext>
            </a:extLst>
          </p:cNvPr>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C62110-0864-47ED-8788-C6ADF5EAC095}"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F7E1A8B-C35F-49B1-9B72-637B020701E7}"/>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fr-FR"/>
          </a:p>
        </p:txBody>
      </p:sp>
      <p:sp>
        <p:nvSpPr>
          <p:cNvPr id="66563" name="Rectangle 3">
            <a:extLst>
              <a:ext uri="{FF2B5EF4-FFF2-40B4-BE49-F238E27FC236}">
                <a16:creationId xmlns:a16="http://schemas.microsoft.com/office/drawing/2014/main" id="{A5440314-72EF-45B9-9D59-C7EC82317518}"/>
              </a:ext>
            </a:extLst>
          </p:cNvPr>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fr-FR"/>
          </a:p>
        </p:txBody>
      </p:sp>
      <p:sp>
        <p:nvSpPr>
          <p:cNvPr id="4100" name="Rectangle 4">
            <a:extLst>
              <a:ext uri="{FF2B5EF4-FFF2-40B4-BE49-F238E27FC236}">
                <a16:creationId xmlns:a16="http://schemas.microsoft.com/office/drawing/2014/main" id="{05986FB6-0BAC-4F2C-9BE1-373BB22E669E}"/>
              </a:ext>
            </a:extLst>
          </p:cNvPr>
          <p:cNvSpPr>
            <a:spLocks noGrp="1" noRot="1" noChangeAspect="1" noChangeArrowheads="1" noTextEdit="1"/>
          </p:cNvSpPr>
          <p:nvPr>
            <p:ph type="sldImg" idx="2"/>
          </p:nvPr>
        </p:nvSpPr>
        <p:spPr bwMode="auto">
          <a:xfrm>
            <a:off x="107950" y="739775"/>
            <a:ext cx="658177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a:extLst>
              <a:ext uri="{FF2B5EF4-FFF2-40B4-BE49-F238E27FC236}">
                <a16:creationId xmlns:a16="http://schemas.microsoft.com/office/drawing/2014/main" id="{9666C9C6-87AB-4924-873B-81F8D3F61739}"/>
              </a:ext>
            </a:extLst>
          </p:cNvPr>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6566" name="Rectangle 6">
            <a:extLst>
              <a:ext uri="{FF2B5EF4-FFF2-40B4-BE49-F238E27FC236}">
                <a16:creationId xmlns:a16="http://schemas.microsoft.com/office/drawing/2014/main" id="{793247E3-3B44-4664-9C78-9FCE39D29805}"/>
              </a:ext>
            </a:extLst>
          </p:cNvPr>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fr-FR"/>
          </a:p>
        </p:txBody>
      </p:sp>
      <p:sp>
        <p:nvSpPr>
          <p:cNvPr id="66567" name="Rectangle 7">
            <a:extLst>
              <a:ext uri="{FF2B5EF4-FFF2-40B4-BE49-F238E27FC236}">
                <a16:creationId xmlns:a16="http://schemas.microsoft.com/office/drawing/2014/main" id="{7891A447-3FBE-49BB-8205-FF12B97C4838}"/>
              </a:ext>
            </a:extLst>
          </p:cNvPr>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8030F3-0208-4412-8FF7-20EC2840AE2D}"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88607816-4243-406A-B6DC-2176891C2F8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r-FR" altLang="fr-FR"/>
              <a:t>page</a:t>
            </a:r>
          </a:p>
        </p:txBody>
      </p:sp>
      <p:sp>
        <p:nvSpPr>
          <p:cNvPr id="7171" name="Rectangle 7">
            <a:extLst>
              <a:ext uri="{FF2B5EF4-FFF2-40B4-BE49-F238E27FC236}">
                <a16:creationId xmlns:a16="http://schemas.microsoft.com/office/drawing/2014/main" id="{3C7F2D9D-FE21-425E-8875-203837E6A7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5EBC2D-12EC-4D33-AD88-328EA3D941DC}" type="slidenum">
              <a:rPr lang="fr-FR" altLang="fr-FR"/>
              <a:pPr/>
              <a:t>1</a:t>
            </a:fld>
            <a:endParaRPr lang="fr-FR" altLang="fr-FR"/>
          </a:p>
        </p:txBody>
      </p:sp>
      <p:sp>
        <p:nvSpPr>
          <p:cNvPr id="7172" name="Rectangle 2">
            <a:extLst>
              <a:ext uri="{FF2B5EF4-FFF2-40B4-BE49-F238E27FC236}">
                <a16:creationId xmlns:a16="http://schemas.microsoft.com/office/drawing/2014/main" id="{B70A4DD5-6C85-448C-8142-AF273ED2AFBA}"/>
              </a:ext>
            </a:extLst>
          </p:cNvPr>
          <p:cNvSpPr>
            <a:spLocks noGrp="1" noRot="1" noChangeAspect="1" noChangeArrowheads="1" noTextEdit="1"/>
          </p:cNvSpPr>
          <p:nvPr>
            <p:ph type="sldImg"/>
          </p:nvPr>
        </p:nvSpPr>
        <p:spPr>
          <a:ln/>
        </p:spPr>
      </p:sp>
      <p:sp>
        <p:nvSpPr>
          <p:cNvPr id="7173" name="Rectangle 3">
            <a:extLst>
              <a:ext uri="{FF2B5EF4-FFF2-40B4-BE49-F238E27FC236}">
                <a16:creationId xmlns:a16="http://schemas.microsoft.com/office/drawing/2014/main" id="{8D58D634-404C-4696-B846-96C7229546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r-FR">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3B1EA2EF-A3F3-487A-981D-3E01ABE9EF7E}"/>
              </a:ext>
            </a:extLst>
          </p:cNvPr>
          <p:cNvSpPr>
            <a:spLocks noGrp="1" noRot="1" noChangeAspect="1" noChangeArrowheads="1" noTextEdit="1"/>
          </p:cNvSpPr>
          <p:nvPr>
            <p:ph type="sldImg"/>
          </p:nvPr>
        </p:nvSpPr>
        <p:spPr>
          <a:ln/>
        </p:spPr>
      </p:sp>
      <p:sp>
        <p:nvSpPr>
          <p:cNvPr id="23555" name="Espace réservé des commentaires 2">
            <a:extLst>
              <a:ext uri="{FF2B5EF4-FFF2-40B4-BE49-F238E27FC236}">
                <a16:creationId xmlns:a16="http://schemas.microsoft.com/office/drawing/2014/main" id="{4AA5BF27-82C3-4436-84FC-94EBB835EA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23556" name="Espace réservé du numéro de diapositive 3">
            <a:extLst>
              <a:ext uri="{FF2B5EF4-FFF2-40B4-BE49-F238E27FC236}">
                <a16:creationId xmlns:a16="http://schemas.microsoft.com/office/drawing/2014/main" id="{800B7F13-983C-46AD-B74A-E1D5608D40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56E32E8-F585-4CCD-8457-4411DE0FA767}" type="slidenum">
              <a:rPr lang="fr-FR" altLang="fr-FR"/>
              <a:pPr/>
              <a:t>10</a:t>
            </a:fld>
            <a:endParaRPr lang="fr-FR" altLang="fr-FR"/>
          </a:p>
        </p:txBody>
      </p:sp>
    </p:spTree>
    <p:extLst>
      <p:ext uri="{BB962C8B-B14F-4D97-AF65-F5344CB8AC3E}">
        <p14:creationId xmlns:p14="http://schemas.microsoft.com/office/powerpoint/2010/main" val="375902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a:extLst>
              <a:ext uri="{FF2B5EF4-FFF2-40B4-BE49-F238E27FC236}">
                <a16:creationId xmlns:a16="http://schemas.microsoft.com/office/drawing/2014/main" id="{C954DD64-C205-4837-940A-71C5EB88B9CB}"/>
              </a:ext>
            </a:extLst>
          </p:cNvPr>
          <p:cNvSpPr>
            <a:spLocks noGrp="1" noRot="1" noChangeAspect="1" noChangeArrowheads="1" noTextEdit="1"/>
          </p:cNvSpPr>
          <p:nvPr>
            <p:ph type="sldImg"/>
          </p:nvPr>
        </p:nvSpPr>
        <p:spPr>
          <a:ln/>
        </p:spPr>
      </p:sp>
      <p:sp>
        <p:nvSpPr>
          <p:cNvPr id="25603" name="Espace réservé des commentaires 2">
            <a:extLst>
              <a:ext uri="{FF2B5EF4-FFF2-40B4-BE49-F238E27FC236}">
                <a16:creationId xmlns:a16="http://schemas.microsoft.com/office/drawing/2014/main" id="{D139F558-5C8E-47F2-A9B3-3AD19D50FC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25604" name="Espace réservé du numéro de diapositive 3">
            <a:extLst>
              <a:ext uri="{FF2B5EF4-FFF2-40B4-BE49-F238E27FC236}">
                <a16:creationId xmlns:a16="http://schemas.microsoft.com/office/drawing/2014/main" id="{2302529F-4A77-4585-849C-32BCF9A2BD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3D2681-96EE-4217-A680-89B48E2677D2}" type="slidenum">
              <a:rPr lang="fr-FR" altLang="fr-FR"/>
              <a:pPr/>
              <a:t>11</a:t>
            </a:fld>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a:extLst>
              <a:ext uri="{FF2B5EF4-FFF2-40B4-BE49-F238E27FC236}">
                <a16:creationId xmlns:a16="http://schemas.microsoft.com/office/drawing/2014/main" id="{C61B3530-363E-406E-A2E0-1486D908BCF9}"/>
              </a:ext>
            </a:extLst>
          </p:cNvPr>
          <p:cNvSpPr>
            <a:spLocks noGrp="1" noRot="1" noChangeAspect="1" noChangeArrowheads="1" noTextEdit="1"/>
          </p:cNvSpPr>
          <p:nvPr>
            <p:ph type="sldImg"/>
          </p:nvPr>
        </p:nvSpPr>
        <p:spPr>
          <a:ln/>
        </p:spPr>
      </p:sp>
      <p:sp>
        <p:nvSpPr>
          <p:cNvPr id="27651" name="Espace réservé des commentaires 2">
            <a:extLst>
              <a:ext uri="{FF2B5EF4-FFF2-40B4-BE49-F238E27FC236}">
                <a16:creationId xmlns:a16="http://schemas.microsoft.com/office/drawing/2014/main" id="{6E577358-C4F7-447B-9E51-1EF97363E5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27652" name="Espace réservé du numéro de diapositive 3">
            <a:extLst>
              <a:ext uri="{FF2B5EF4-FFF2-40B4-BE49-F238E27FC236}">
                <a16:creationId xmlns:a16="http://schemas.microsoft.com/office/drawing/2014/main" id="{C506F5D9-B1C8-405F-AA9D-479D84BE2F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83B67E-0DA2-424C-AE24-C129DC9AAF98}" type="slidenum">
              <a:rPr lang="fr-FR" altLang="fr-FR"/>
              <a:pPr/>
              <a:t>12</a:t>
            </a:fld>
            <a:endParaRPr lang="fr-FR"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a:extLst>
              <a:ext uri="{FF2B5EF4-FFF2-40B4-BE49-F238E27FC236}">
                <a16:creationId xmlns:a16="http://schemas.microsoft.com/office/drawing/2014/main" id="{47DB3033-4C52-4145-80BB-3E2A3450A603}"/>
              </a:ext>
            </a:extLst>
          </p:cNvPr>
          <p:cNvSpPr>
            <a:spLocks noGrp="1" noRot="1" noChangeAspect="1" noChangeArrowheads="1" noTextEdit="1"/>
          </p:cNvSpPr>
          <p:nvPr>
            <p:ph type="sldImg"/>
          </p:nvPr>
        </p:nvSpPr>
        <p:spPr>
          <a:ln/>
        </p:spPr>
      </p:sp>
      <p:sp>
        <p:nvSpPr>
          <p:cNvPr id="38915" name="Espace réservé des commentaires 2">
            <a:extLst>
              <a:ext uri="{FF2B5EF4-FFF2-40B4-BE49-F238E27FC236}">
                <a16:creationId xmlns:a16="http://schemas.microsoft.com/office/drawing/2014/main" id="{F0B409F0-EBCE-4657-A659-F0B6613232D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38916" name="Espace réservé du numéro de diapositive 3">
            <a:extLst>
              <a:ext uri="{FF2B5EF4-FFF2-40B4-BE49-F238E27FC236}">
                <a16:creationId xmlns:a16="http://schemas.microsoft.com/office/drawing/2014/main" id="{40E26C3B-763E-460C-AB68-7AD32E20FD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E61FE7-61EE-4204-812A-F240FCAB19F8}" type="slidenum">
              <a:rPr lang="fr-FR" altLang="fr-FR"/>
              <a:pPr/>
              <a:t>18</a:t>
            </a:fld>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a:extLst>
              <a:ext uri="{FF2B5EF4-FFF2-40B4-BE49-F238E27FC236}">
                <a16:creationId xmlns:a16="http://schemas.microsoft.com/office/drawing/2014/main" id="{0112096A-BDC6-44D8-8112-3708EE1A1D3A}"/>
              </a:ext>
            </a:extLst>
          </p:cNvPr>
          <p:cNvSpPr>
            <a:spLocks noGrp="1" noRot="1" noChangeAspect="1" noChangeArrowheads="1" noTextEdit="1"/>
          </p:cNvSpPr>
          <p:nvPr>
            <p:ph type="sldImg"/>
          </p:nvPr>
        </p:nvSpPr>
        <p:spPr>
          <a:ln/>
        </p:spPr>
      </p:sp>
      <p:sp>
        <p:nvSpPr>
          <p:cNvPr id="40963" name="Espace réservé des commentaires 2">
            <a:extLst>
              <a:ext uri="{FF2B5EF4-FFF2-40B4-BE49-F238E27FC236}">
                <a16:creationId xmlns:a16="http://schemas.microsoft.com/office/drawing/2014/main" id="{BF471E89-1E89-42AB-B2AE-4DAE818A4C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40964" name="Espace réservé du numéro de diapositive 3">
            <a:extLst>
              <a:ext uri="{FF2B5EF4-FFF2-40B4-BE49-F238E27FC236}">
                <a16:creationId xmlns:a16="http://schemas.microsoft.com/office/drawing/2014/main" id="{139A73DF-0A36-4036-A52C-D1D543F30B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357DB6-9AA9-45F0-802E-88BE3BD356EA}" type="slidenum">
              <a:rPr lang="fr-FR" altLang="fr-FR"/>
              <a:pPr/>
              <a:t>19</a:t>
            </a:fld>
            <a:endParaRPr lang="fr-FR"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a:extLst>
              <a:ext uri="{FF2B5EF4-FFF2-40B4-BE49-F238E27FC236}">
                <a16:creationId xmlns:a16="http://schemas.microsoft.com/office/drawing/2014/main" id="{CAC984D5-12F3-451B-BBC2-8E4EEF115B81}"/>
              </a:ext>
            </a:extLst>
          </p:cNvPr>
          <p:cNvSpPr>
            <a:spLocks noGrp="1" noRot="1" noChangeAspect="1" noChangeArrowheads="1" noTextEdit="1"/>
          </p:cNvSpPr>
          <p:nvPr>
            <p:ph type="sldImg"/>
          </p:nvPr>
        </p:nvSpPr>
        <p:spPr>
          <a:ln/>
        </p:spPr>
      </p:sp>
      <p:sp>
        <p:nvSpPr>
          <p:cNvPr id="43011" name="Espace réservé des commentaires 2">
            <a:extLst>
              <a:ext uri="{FF2B5EF4-FFF2-40B4-BE49-F238E27FC236}">
                <a16:creationId xmlns:a16="http://schemas.microsoft.com/office/drawing/2014/main" id="{CB948F7B-8CA9-4DF8-A418-68EAB4392E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43012" name="Espace réservé du numéro de diapositive 3">
            <a:extLst>
              <a:ext uri="{FF2B5EF4-FFF2-40B4-BE49-F238E27FC236}">
                <a16:creationId xmlns:a16="http://schemas.microsoft.com/office/drawing/2014/main" id="{58F17D1E-EF8A-42AB-BB51-CE86CADC14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2AAD86-EF5F-413E-A754-E6EE9B44E5EE}" type="slidenum">
              <a:rPr lang="fr-FR" altLang="fr-FR"/>
              <a:pPr/>
              <a:t>20</a:t>
            </a:fld>
            <a:endParaRPr lang="fr-FR"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a:extLst>
              <a:ext uri="{FF2B5EF4-FFF2-40B4-BE49-F238E27FC236}">
                <a16:creationId xmlns:a16="http://schemas.microsoft.com/office/drawing/2014/main" id="{712787F1-2655-4B62-8CD8-59C8167A6FE8}"/>
              </a:ext>
            </a:extLst>
          </p:cNvPr>
          <p:cNvSpPr>
            <a:spLocks noGrp="1" noRot="1" noChangeAspect="1" noChangeArrowheads="1" noTextEdit="1"/>
          </p:cNvSpPr>
          <p:nvPr>
            <p:ph type="sldImg"/>
          </p:nvPr>
        </p:nvSpPr>
        <p:spPr>
          <a:ln/>
        </p:spPr>
      </p:sp>
      <p:sp>
        <p:nvSpPr>
          <p:cNvPr id="47107" name="Espace réservé des commentaires 2">
            <a:extLst>
              <a:ext uri="{FF2B5EF4-FFF2-40B4-BE49-F238E27FC236}">
                <a16:creationId xmlns:a16="http://schemas.microsoft.com/office/drawing/2014/main" id="{2BCB22BA-DB8B-4D1D-9ACC-DF1E412D77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47108" name="Espace réservé du numéro de diapositive 3">
            <a:extLst>
              <a:ext uri="{FF2B5EF4-FFF2-40B4-BE49-F238E27FC236}">
                <a16:creationId xmlns:a16="http://schemas.microsoft.com/office/drawing/2014/main" id="{F185035B-DE75-430D-977B-991DCD533C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9BC385-890C-4955-96AA-E341B3CB52C7}" type="slidenum">
              <a:rPr lang="fr-FR" altLang="fr-FR"/>
              <a:pPr/>
              <a:t>21</a:t>
            </a:fld>
            <a:endParaRPr lang="fr-FR"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a:extLst>
              <a:ext uri="{FF2B5EF4-FFF2-40B4-BE49-F238E27FC236}">
                <a16:creationId xmlns:a16="http://schemas.microsoft.com/office/drawing/2014/main" id="{8B92A4C8-C671-4A74-A16C-201B8DF038C0}"/>
              </a:ext>
            </a:extLst>
          </p:cNvPr>
          <p:cNvSpPr>
            <a:spLocks noGrp="1" noRot="1" noChangeAspect="1" noChangeArrowheads="1" noTextEdit="1"/>
          </p:cNvSpPr>
          <p:nvPr>
            <p:ph type="sldImg"/>
          </p:nvPr>
        </p:nvSpPr>
        <p:spPr>
          <a:ln/>
        </p:spPr>
      </p:sp>
      <p:sp>
        <p:nvSpPr>
          <p:cNvPr id="49155" name="Espace réservé des commentaires 2">
            <a:extLst>
              <a:ext uri="{FF2B5EF4-FFF2-40B4-BE49-F238E27FC236}">
                <a16:creationId xmlns:a16="http://schemas.microsoft.com/office/drawing/2014/main" id="{73EC81BC-4B82-4F38-A8A4-DDCD69D340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49156" name="Espace réservé du numéro de diapositive 3">
            <a:extLst>
              <a:ext uri="{FF2B5EF4-FFF2-40B4-BE49-F238E27FC236}">
                <a16:creationId xmlns:a16="http://schemas.microsoft.com/office/drawing/2014/main" id="{25631A65-42FA-4F91-AC18-788B16974E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51CFB0-B040-439F-B281-B87A2FF7824D}" type="slidenum">
              <a:rPr lang="fr-FR" altLang="fr-FR"/>
              <a:pPr/>
              <a:t>22</a:t>
            </a:fld>
            <a:endParaRPr lang="fr-FR"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a:extLst>
              <a:ext uri="{FF2B5EF4-FFF2-40B4-BE49-F238E27FC236}">
                <a16:creationId xmlns:a16="http://schemas.microsoft.com/office/drawing/2014/main" id="{3F8199A8-DF8C-416F-BA82-F1A93D71C41B}"/>
              </a:ext>
            </a:extLst>
          </p:cNvPr>
          <p:cNvSpPr>
            <a:spLocks noGrp="1" noRot="1" noChangeAspect="1" noChangeArrowheads="1" noTextEdit="1"/>
          </p:cNvSpPr>
          <p:nvPr>
            <p:ph type="sldImg"/>
          </p:nvPr>
        </p:nvSpPr>
        <p:spPr>
          <a:ln/>
        </p:spPr>
      </p:sp>
      <p:sp>
        <p:nvSpPr>
          <p:cNvPr id="51203" name="Espace réservé des commentaires 2">
            <a:extLst>
              <a:ext uri="{FF2B5EF4-FFF2-40B4-BE49-F238E27FC236}">
                <a16:creationId xmlns:a16="http://schemas.microsoft.com/office/drawing/2014/main" id="{CC2D8235-A114-4DA1-B29B-D1D60C0D74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51204" name="Espace réservé du numéro de diapositive 3">
            <a:extLst>
              <a:ext uri="{FF2B5EF4-FFF2-40B4-BE49-F238E27FC236}">
                <a16:creationId xmlns:a16="http://schemas.microsoft.com/office/drawing/2014/main" id="{C45BA238-FD05-4961-96E2-6A13B2BA655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5DF4B2-AB0B-4840-B58C-CFEE3619012D}" type="slidenum">
              <a:rPr lang="fr-FR" altLang="fr-FR"/>
              <a:pPr/>
              <a:t>23</a:t>
            </a:fld>
            <a:endParaRPr lang="fr-FR"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a:extLst>
              <a:ext uri="{FF2B5EF4-FFF2-40B4-BE49-F238E27FC236}">
                <a16:creationId xmlns:a16="http://schemas.microsoft.com/office/drawing/2014/main" id="{F73EB222-017F-41FA-B004-737AEDA7419E}"/>
              </a:ext>
            </a:extLst>
          </p:cNvPr>
          <p:cNvSpPr>
            <a:spLocks noGrp="1" noRot="1" noChangeAspect="1" noChangeArrowheads="1" noTextEdit="1"/>
          </p:cNvSpPr>
          <p:nvPr>
            <p:ph type="sldImg"/>
          </p:nvPr>
        </p:nvSpPr>
        <p:spPr>
          <a:ln/>
        </p:spPr>
      </p:sp>
      <p:sp>
        <p:nvSpPr>
          <p:cNvPr id="55299" name="Espace réservé des commentaires 2">
            <a:extLst>
              <a:ext uri="{FF2B5EF4-FFF2-40B4-BE49-F238E27FC236}">
                <a16:creationId xmlns:a16="http://schemas.microsoft.com/office/drawing/2014/main" id="{C4D73CB3-A4A5-4098-9227-11E070F602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55300" name="Espace réservé du numéro de diapositive 3">
            <a:extLst>
              <a:ext uri="{FF2B5EF4-FFF2-40B4-BE49-F238E27FC236}">
                <a16:creationId xmlns:a16="http://schemas.microsoft.com/office/drawing/2014/main" id="{07240C5F-37B8-49C4-97F6-B6341A56C8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DB72AA-F469-4D7F-80F9-62085E97624B}" type="slidenum">
              <a:rPr lang="fr-FR" altLang="fr-FR"/>
              <a:pPr/>
              <a:t>24</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C289C590-B7C6-47BD-A518-639BDDC14E86}"/>
              </a:ext>
            </a:extLst>
          </p:cNvPr>
          <p:cNvSpPr>
            <a:spLocks noGrp="1" noRot="1" noChangeAspect="1" noChangeArrowheads="1" noTextEdit="1"/>
          </p:cNvSpPr>
          <p:nvPr>
            <p:ph type="sldImg"/>
          </p:nvPr>
        </p:nvSpPr>
        <p:spPr>
          <a:ln/>
        </p:spPr>
      </p:sp>
      <p:sp>
        <p:nvSpPr>
          <p:cNvPr id="9219" name="Espace réservé des commentaires 2">
            <a:extLst>
              <a:ext uri="{FF2B5EF4-FFF2-40B4-BE49-F238E27FC236}">
                <a16:creationId xmlns:a16="http://schemas.microsoft.com/office/drawing/2014/main" id="{8ECDDCDB-E8BC-4C3F-9E73-9C8D370921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9220" name="Espace réservé du numéro de diapositive 3">
            <a:extLst>
              <a:ext uri="{FF2B5EF4-FFF2-40B4-BE49-F238E27FC236}">
                <a16:creationId xmlns:a16="http://schemas.microsoft.com/office/drawing/2014/main" id="{4A042C5B-D40F-47C7-B867-C8A093D0CF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46853A-8411-40DA-AAB6-7ABA04713434}" type="slidenum">
              <a:rPr lang="fr-FR" altLang="fr-FR"/>
              <a:pPr/>
              <a:t>2</a:t>
            </a:fld>
            <a:endParaRPr lang="fr-FR" alt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a:extLst>
              <a:ext uri="{FF2B5EF4-FFF2-40B4-BE49-F238E27FC236}">
                <a16:creationId xmlns:a16="http://schemas.microsoft.com/office/drawing/2014/main" id="{A4761C40-C330-449B-AD39-831FDEAF33B5}"/>
              </a:ext>
            </a:extLst>
          </p:cNvPr>
          <p:cNvSpPr>
            <a:spLocks noGrp="1" noRot="1" noChangeAspect="1" noChangeArrowheads="1" noTextEdit="1"/>
          </p:cNvSpPr>
          <p:nvPr>
            <p:ph type="sldImg"/>
          </p:nvPr>
        </p:nvSpPr>
        <p:spPr>
          <a:ln/>
        </p:spPr>
      </p:sp>
      <p:sp>
        <p:nvSpPr>
          <p:cNvPr id="57347" name="Espace réservé des commentaires 2">
            <a:extLst>
              <a:ext uri="{FF2B5EF4-FFF2-40B4-BE49-F238E27FC236}">
                <a16:creationId xmlns:a16="http://schemas.microsoft.com/office/drawing/2014/main" id="{CF11AED4-0D4A-4065-B7F5-A66D9FF3AF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57348" name="Espace réservé du numéro de diapositive 3">
            <a:extLst>
              <a:ext uri="{FF2B5EF4-FFF2-40B4-BE49-F238E27FC236}">
                <a16:creationId xmlns:a16="http://schemas.microsoft.com/office/drawing/2014/main" id="{8AA77BBD-0F83-4499-B63B-F108E68287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4186D0-3FE0-4CD8-BA17-D41ECB98D174}" type="slidenum">
              <a:rPr lang="fr-FR" altLang="fr-FR"/>
              <a:pPr/>
              <a:t>25</a:t>
            </a:fld>
            <a:endParaRPr lang="fr-FR"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a:extLst>
              <a:ext uri="{FF2B5EF4-FFF2-40B4-BE49-F238E27FC236}">
                <a16:creationId xmlns:a16="http://schemas.microsoft.com/office/drawing/2014/main" id="{A283563A-EFDE-4288-930B-8469762C3F87}"/>
              </a:ext>
            </a:extLst>
          </p:cNvPr>
          <p:cNvSpPr>
            <a:spLocks noGrp="1" noRot="1" noChangeAspect="1" noChangeArrowheads="1" noTextEdit="1"/>
          </p:cNvSpPr>
          <p:nvPr>
            <p:ph type="sldImg"/>
          </p:nvPr>
        </p:nvSpPr>
        <p:spPr>
          <a:ln/>
        </p:spPr>
      </p:sp>
      <p:sp>
        <p:nvSpPr>
          <p:cNvPr id="61443" name="Espace réservé des commentaires 2">
            <a:extLst>
              <a:ext uri="{FF2B5EF4-FFF2-40B4-BE49-F238E27FC236}">
                <a16:creationId xmlns:a16="http://schemas.microsoft.com/office/drawing/2014/main" id="{09C2C66C-F9C8-4BF4-978A-246A3A3981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61444" name="Espace réservé du numéro de diapositive 3">
            <a:extLst>
              <a:ext uri="{FF2B5EF4-FFF2-40B4-BE49-F238E27FC236}">
                <a16:creationId xmlns:a16="http://schemas.microsoft.com/office/drawing/2014/main" id="{A43EA788-F8C1-48F0-B22B-C2768C0738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E151E8-2C54-4E64-B95F-98ED6906A5D9}" type="slidenum">
              <a:rPr lang="fr-FR" altLang="fr-FR"/>
              <a:pPr/>
              <a:t>26</a:t>
            </a:fld>
            <a:endParaRPr lang="fr-FR"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e l'image des diapositives 1">
            <a:extLst>
              <a:ext uri="{FF2B5EF4-FFF2-40B4-BE49-F238E27FC236}">
                <a16:creationId xmlns:a16="http://schemas.microsoft.com/office/drawing/2014/main" id="{7E94633E-873D-4B6E-9079-F6BFB22ACB2E}"/>
              </a:ext>
            </a:extLst>
          </p:cNvPr>
          <p:cNvSpPr>
            <a:spLocks noGrp="1" noRot="1" noChangeAspect="1" noChangeArrowheads="1" noTextEdit="1"/>
          </p:cNvSpPr>
          <p:nvPr>
            <p:ph type="sldImg"/>
          </p:nvPr>
        </p:nvSpPr>
        <p:spPr>
          <a:ln/>
        </p:spPr>
      </p:sp>
      <p:sp>
        <p:nvSpPr>
          <p:cNvPr id="63491" name="Espace réservé des commentaires 2">
            <a:extLst>
              <a:ext uri="{FF2B5EF4-FFF2-40B4-BE49-F238E27FC236}">
                <a16:creationId xmlns:a16="http://schemas.microsoft.com/office/drawing/2014/main" id="{28402B9A-7931-4817-9CDF-D706DA013F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63492" name="Espace réservé du numéro de diapositive 3">
            <a:extLst>
              <a:ext uri="{FF2B5EF4-FFF2-40B4-BE49-F238E27FC236}">
                <a16:creationId xmlns:a16="http://schemas.microsoft.com/office/drawing/2014/main" id="{D4228E31-543C-480B-8D6D-BA5302AA65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863CE6-4047-4855-A83D-82C487BEE1ED}" type="slidenum">
              <a:rPr lang="fr-FR" altLang="fr-FR"/>
              <a:pPr/>
              <a:t>27</a:t>
            </a:fld>
            <a:endParaRPr lang="fr-FR" alt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a:extLst>
              <a:ext uri="{FF2B5EF4-FFF2-40B4-BE49-F238E27FC236}">
                <a16:creationId xmlns:a16="http://schemas.microsoft.com/office/drawing/2014/main" id="{836B8CDF-8F40-44D6-B590-53790FCEE06F}"/>
              </a:ext>
            </a:extLst>
          </p:cNvPr>
          <p:cNvSpPr>
            <a:spLocks noGrp="1" noRot="1" noChangeAspect="1" noChangeArrowheads="1" noTextEdit="1"/>
          </p:cNvSpPr>
          <p:nvPr>
            <p:ph type="sldImg"/>
          </p:nvPr>
        </p:nvSpPr>
        <p:spPr>
          <a:ln/>
        </p:spPr>
      </p:sp>
      <p:sp>
        <p:nvSpPr>
          <p:cNvPr id="65539" name="Espace réservé des commentaires 2">
            <a:extLst>
              <a:ext uri="{FF2B5EF4-FFF2-40B4-BE49-F238E27FC236}">
                <a16:creationId xmlns:a16="http://schemas.microsoft.com/office/drawing/2014/main" id="{13871D45-BF4A-4DF9-960F-94007C5019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65540" name="Espace réservé du numéro de diapositive 3">
            <a:extLst>
              <a:ext uri="{FF2B5EF4-FFF2-40B4-BE49-F238E27FC236}">
                <a16:creationId xmlns:a16="http://schemas.microsoft.com/office/drawing/2014/main" id="{50C39BC2-2BC0-40D3-A6D5-5DE0CAF02A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4E5DBF8-0B8A-4016-9559-C187B18C97F5}" type="slidenum">
              <a:rPr lang="fr-FR" altLang="fr-FR"/>
              <a:pPr/>
              <a:t>28</a:t>
            </a:fld>
            <a:endParaRPr lang="fr-FR"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e l'image des diapositives 1">
            <a:extLst>
              <a:ext uri="{FF2B5EF4-FFF2-40B4-BE49-F238E27FC236}">
                <a16:creationId xmlns:a16="http://schemas.microsoft.com/office/drawing/2014/main" id="{4CE0BD90-D815-47DD-994E-DA83F93B4575}"/>
              </a:ext>
            </a:extLst>
          </p:cNvPr>
          <p:cNvSpPr>
            <a:spLocks noGrp="1" noRot="1" noChangeAspect="1" noChangeArrowheads="1" noTextEdit="1"/>
          </p:cNvSpPr>
          <p:nvPr>
            <p:ph type="sldImg"/>
          </p:nvPr>
        </p:nvSpPr>
        <p:spPr>
          <a:ln/>
        </p:spPr>
      </p:sp>
      <p:sp>
        <p:nvSpPr>
          <p:cNvPr id="67587" name="Espace réservé des commentaires 2">
            <a:extLst>
              <a:ext uri="{FF2B5EF4-FFF2-40B4-BE49-F238E27FC236}">
                <a16:creationId xmlns:a16="http://schemas.microsoft.com/office/drawing/2014/main" id="{F226E2CD-41CE-48C0-BDA6-254352CB14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67588" name="Espace réservé du numéro de diapositive 3">
            <a:extLst>
              <a:ext uri="{FF2B5EF4-FFF2-40B4-BE49-F238E27FC236}">
                <a16:creationId xmlns:a16="http://schemas.microsoft.com/office/drawing/2014/main" id="{2C0A078A-149A-4B41-9E2D-7205C30F28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16165A-F32B-4184-9FE5-3659416B609B}" type="slidenum">
              <a:rPr lang="fr-FR" altLang="fr-FR"/>
              <a:pPr/>
              <a:t>29</a:t>
            </a:fld>
            <a:endParaRPr lang="fr-FR"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ce réservé de l'image des diapositives 1">
            <a:extLst>
              <a:ext uri="{FF2B5EF4-FFF2-40B4-BE49-F238E27FC236}">
                <a16:creationId xmlns:a16="http://schemas.microsoft.com/office/drawing/2014/main" id="{6A755F73-8718-4E3D-9F27-96BD5D116C2A}"/>
              </a:ext>
            </a:extLst>
          </p:cNvPr>
          <p:cNvSpPr>
            <a:spLocks noGrp="1" noRot="1" noChangeAspect="1" noChangeArrowheads="1" noTextEdit="1"/>
          </p:cNvSpPr>
          <p:nvPr>
            <p:ph type="sldImg"/>
          </p:nvPr>
        </p:nvSpPr>
        <p:spPr>
          <a:ln/>
        </p:spPr>
      </p:sp>
      <p:sp>
        <p:nvSpPr>
          <p:cNvPr id="71683" name="Espace réservé des commentaires 2">
            <a:extLst>
              <a:ext uri="{FF2B5EF4-FFF2-40B4-BE49-F238E27FC236}">
                <a16:creationId xmlns:a16="http://schemas.microsoft.com/office/drawing/2014/main" id="{B6821021-DF29-4F70-88AE-4B2C593603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71684" name="Espace réservé du numéro de diapositive 3">
            <a:extLst>
              <a:ext uri="{FF2B5EF4-FFF2-40B4-BE49-F238E27FC236}">
                <a16:creationId xmlns:a16="http://schemas.microsoft.com/office/drawing/2014/main" id="{8B9D3F1E-73C9-42DD-BFB8-EB64C7A53B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78C396-74CF-4217-9042-CE982E287043}" type="slidenum">
              <a:rPr lang="fr-FR" altLang="fr-FR"/>
              <a:pPr/>
              <a:t>30</a:t>
            </a:fld>
            <a:endParaRPr lang="fr-FR"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e l'image des diapositives 1">
            <a:extLst>
              <a:ext uri="{FF2B5EF4-FFF2-40B4-BE49-F238E27FC236}">
                <a16:creationId xmlns:a16="http://schemas.microsoft.com/office/drawing/2014/main" id="{42D79B57-E821-434E-88AA-2B742961066D}"/>
              </a:ext>
            </a:extLst>
          </p:cNvPr>
          <p:cNvSpPr>
            <a:spLocks noGrp="1" noRot="1" noChangeAspect="1" noChangeArrowheads="1" noTextEdit="1"/>
          </p:cNvSpPr>
          <p:nvPr>
            <p:ph type="sldImg"/>
          </p:nvPr>
        </p:nvSpPr>
        <p:spPr>
          <a:ln/>
        </p:spPr>
      </p:sp>
      <p:sp>
        <p:nvSpPr>
          <p:cNvPr id="73731" name="Espace réservé des commentaires 2">
            <a:extLst>
              <a:ext uri="{FF2B5EF4-FFF2-40B4-BE49-F238E27FC236}">
                <a16:creationId xmlns:a16="http://schemas.microsoft.com/office/drawing/2014/main" id="{E8450218-59B7-40B8-8588-C3FC26B566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73732" name="Espace réservé du numéro de diapositive 3">
            <a:extLst>
              <a:ext uri="{FF2B5EF4-FFF2-40B4-BE49-F238E27FC236}">
                <a16:creationId xmlns:a16="http://schemas.microsoft.com/office/drawing/2014/main" id="{9FC014F2-3047-44ED-A7A4-F57DE8957D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4C2937-F33A-40E0-A959-647BF578A660}" type="slidenum">
              <a:rPr lang="fr-FR" altLang="fr-FR"/>
              <a:pPr/>
              <a:t>31</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a:extLst>
              <a:ext uri="{FF2B5EF4-FFF2-40B4-BE49-F238E27FC236}">
                <a16:creationId xmlns:a16="http://schemas.microsoft.com/office/drawing/2014/main" id="{C3368913-18D4-4364-ADB2-3DFEA3D21C3D}"/>
              </a:ext>
            </a:extLst>
          </p:cNvPr>
          <p:cNvSpPr>
            <a:spLocks noGrp="1" noRot="1" noChangeAspect="1" noChangeArrowheads="1" noTextEdit="1"/>
          </p:cNvSpPr>
          <p:nvPr>
            <p:ph type="sldImg"/>
          </p:nvPr>
        </p:nvSpPr>
        <p:spPr>
          <a:ln/>
        </p:spPr>
      </p:sp>
      <p:sp>
        <p:nvSpPr>
          <p:cNvPr id="11267" name="Espace réservé des commentaires 2">
            <a:extLst>
              <a:ext uri="{FF2B5EF4-FFF2-40B4-BE49-F238E27FC236}">
                <a16:creationId xmlns:a16="http://schemas.microsoft.com/office/drawing/2014/main" id="{AEBEEB3D-96FF-40B8-B992-E4E8F0D8DF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11268" name="Espace réservé du numéro de diapositive 3">
            <a:extLst>
              <a:ext uri="{FF2B5EF4-FFF2-40B4-BE49-F238E27FC236}">
                <a16:creationId xmlns:a16="http://schemas.microsoft.com/office/drawing/2014/main" id="{9416879F-4AE6-418A-8BBB-304D5D7D7E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3C309E-1C7B-4F41-8CD2-A3E847C433E4}" type="slidenum">
              <a:rPr lang="fr-FR" altLang="fr-FR"/>
              <a:pPr/>
              <a:t>3</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a:extLst>
              <a:ext uri="{FF2B5EF4-FFF2-40B4-BE49-F238E27FC236}">
                <a16:creationId xmlns:a16="http://schemas.microsoft.com/office/drawing/2014/main" id="{57A4EAE2-177A-4A6B-B0B9-30D2A65D99C9}"/>
              </a:ext>
            </a:extLst>
          </p:cNvPr>
          <p:cNvSpPr>
            <a:spLocks noGrp="1" noRot="1" noChangeAspect="1" noChangeArrowheads="1" noTextEdit="1"/>
          </p:cNvSpPr>
          <p:nvPr>
            <p:ph type="sldImg"/>
          </p:nvPr>
        </p:nvSpPr>
        <p:spPr>
          <a:ln/>
        </p:spPr>
      </p:sp>
      <p:sp>
        <p:nvSpPr>
          <p:cNvPr id="13315" name="Espace réservé des commentaires 2">
            <a:extLst>
              <a:ext uri="{FF2B5EF4-FFF2-40B4-BE49-F238E27FC236}">
                <a16:creationId xmlns:a16="http://schemas.microsoft.com/office/drawing/2014/main" id="{32527C4C-EC02-4844-A65C-A22D1E04A4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13316" name="Espace réservé du numéro de diapositive 3">
            <a:extLst>
              <a:ext uri="{FF2B5EF4-FFF2-40B4-BE49-F238E27FC236}">
                <a16:creationId xmlns:a16="http://schemas.microsoft.com/office/drawing/2014/main" id="{6F981A18-0676-4D14-B26F-9EC7B41328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8CB9B9-2725-4DD9-B702-7C25A6885D73}" type="slidenum">
              <a:rPr lang="fr-FR" altLang="fr-FR"/>
              <a:pPr/>
              <a:t>4</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8D01E9D6-F524-483C-9C89-94239F579001}"/>
              </a:ext>
            </a:extLst>
          </p:cNvPr>
          <p:cNvSpPr>
            <a:spLocks noGrp="1" noRot="1" noChangeAspect="1" noChangeArrowheads="1" noTextEdit="1"/>
          </p:cNvSpPr>
          <p:nvPr>
            <p:ph type="sldImg"/>
          </p:nvPr>
        </p:nvSpPr>
        <p:spPr>
          <a:ln/>
        </p:spPr>
      </p:sp>
      <p:sp>
        <p:nvSpPr>
          <p:cNvPr id="15363" name="Espace réservé des commentaires 2">
            <a:extLst>
              <a:ext uri="{FF2B5EF4-FFF2-40B4-BE49-F238E27FC236}">
                <a16:creationId xmlns:a16="http://schemas.microsoft.com/office/drawing/2014/main" id="{F4BB4FE7-49A0-48AC-BDB0-14F3A50A23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15364" name="Espace réservé du numéro de diapositive 3">
            <a:extLst>
              <a:ext uri="{FF2B5EF4-FFF2-40B4-BE49-F238E27FC236}">
                <a16:creationId xmlns:a16="http://schemas.microsoft.com/office/drawing/2014/main" id="{2B7B4779-204C-45A0-B701-1817506D81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D302FC-0F06-4F24-BE66-95E0D6511D3C}" type="slidenum">
              <a:rPr lang="fr-FR" altLang="fr-FR"/>
              <a:pPr/>
              <a:t>5</a:t>
            </a:fld>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a:extLst>
              <a:ext uri="{FF2B5EF4-FFF2-40B4-BE49-F238E27FC236}">
                <a16:creationId xmlns:a16="http://schemas.microsoft.com/office/drawing/2014/main" id="{889AAA61-A279-40A3-8D24-C7EE345A51A8}"/>
              </a:ext>
            </a:extLst>
          </p:cNvPr>
          <p:cNvSpPr>
            <a:spLocks noGrp="1" noRot="1" noChangeAspect="1" noChangeArrowheads="1" noTextEdit="1"/>
          </p:cNvSpPr>
          <p:nvPr>
            <p:ph type="sldImg"/>
          </p:nvPr>
        </p:nvSpPr>
        <p:spPr>
          <a:ln/>
        </p:spPr>
      </p:sp>
      <p:sp>
        <p:nvSpPr>
          <p:cNvPr id="17411" name="Espace réservé des commentaires 2">
            <a:extLst>
              <a:ext uri="{FF2B5EF4-FFF2-40B4-BE49-F238E27FC236}">
                <a16:creationId xmlns:a16="http://schemas.microsoft.com/office/drawing/2014/main" id="{55D8B826-991C-46BE-9585-0BC68F4B3C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17412" name="Espace réservé du numéro de diapositive 3">
            <a:extLst>
              <a:ext uri="{FF2B5EF4-FFF2-40B4-BE49-F238E27FC236}">
                <a16:creationId xmlns:a16="http://schemas.microsoft.com/office/drawing/2014/main" id="{BA7CDCEA-F0B2-4250-8BF5-C1B36ADFA7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85080E6-94BA-4949-9307-2B2E5C1C09E2}" type="slidenum">
              <a:rPr lang="fr-FR" altLang="fr-FR"/>
              <a:pPr/>
              <a:t>6</a:t>
            </a:fld>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a:extLst>
              <a:ext uri="{FF2B5EF4-FFF2-40B4-BE49-F238E27FC236}">
                <a16:creationId xmlns:a16="http://schemas.microsoft.com/office/drawing/2014/main" id="{0066B2A4-AEF7-4A54-82F9-C5E7B015CE16}"/>
              </a:ext>
            </a:extLst>
          </p:cNvPr>
          <p:cNvSpPr>
            <a:spLocks noGrp="1" noRot="1" noChangeAspect="1" noChangeArrowheads="1" noTextEdit="1"/>
          </p:cNvSpPr>
          <p:nvPr>
            <p:ph type="sldImg"/>
          </p:nvPr>
        </p:nvSpPr>
        <p:spPr>
          <a:ln/>
        </p:spPr>
      </p:sp>
      <p:sp>
        <p:nvSpPr>
          <p:cNvPr id="17411" name="Espace réservé des commentaires 2">
            <a:extLst>
              <a:ext uri="{FF2B5EF4-FFF2-40B4-BE49-F238E27FC236}">
                <a16:creationId xmlns:a16="http://schemas.microsoft.com/office/drawing/2014/main" id="{411BEB53-29FA-4093-920E-D9F7C069FB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17412" name="Espace réservé du numéro de diapositive 3">
            <a:extLst>
              <a:ext uri="{FF2B5EF4-FFF2-40B4-BE49-F238E27FC236}">
                <a16:creationId xmlns:a16="http://schemas.microsoft.com/office/drawing/2014/main" id="{2613C2C7-8F4E-424B-ACFE-7DC38A7EC5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6E116F-A5D9-4B8A-B22B-26E919FABED5}" type="slidenum">
              <a:rPr lang="fr-FR" altLang="fr-FR"/>
              <a:pPr/>
              <a:t>7</a:t>
            </a:fld>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a:extLst>
              <a:ext uri="{FF2B5EF4-FFF2-40B4-BE49-F238E27FC236}">
                <a16:creationId xmlns:a16="http://schemas.microsoft.com/office/drawing/2014/main" id="{DACCD0FB-9101-42B2-B5C3-300676F69C37}"/>
              </a:ext>
            </a:extLst>
          </p:cNvPr>
          <p:cNvSpPr>
            <a:spLocks noGrp="1" noRot="1" noChangeAspect="1" noChangeArrowheads="1" noTextEdit="1"/>
          </p:cNvSpPr>
          <p:nvPr>
            <p:ph type="sldImg"/>
          </p:nvPr>
        </p:nvSpPr>
        <p:spPr>
          <a:ln/>
        </p:spPr>
      </p:sp>
      <p:sp>
        <p:nvSpPr>
          <p:cNvPr id="19459" name="Espace réservé des commentaires 2">
            <a:extLst>
              <a:ext uri="{FF2B5EF4-FFF2-40B4-BE49-F238E27FC236}">
                <a16:creationId xmlns:a16="http://schemas.microsoft.com/office/drawing/2014/main" id="{376EFF41-781E-43F8-B726-63D46C7BB3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19460" name="Espace réservé du numéro de diapositive 3">
            <a:extLst>
              <a:ext uri="{FF2B5EF4-FFF2-40B4-BE49-F238E27FC236}">
                <a16:creationId xmlns:a16="http://schemas.microsoft.com/office/drawing/2014/main" id="{9B529F2C-2987-46E2-8C28-C43580E8BD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506F7F-3BC3-4E7E-B359-045D57B2C7D8}" type="slidenum">
              <a:rPr lang="fr-FR" altLang="fr-FR"/>
              <a:pPr/>
              <a:t>8</a:t>
            </a:fld>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3B1EA2EF-A3F3-487A-981D-3E01ABE9EF7E}"/>
              </a:ext>
            </a:extLst>
          </p:cNvPr>
          <p:cNvSpPr>
            <a:spLocks noGrp="1" noRot="1" noChangeAspect="1" noChangeArrowheads="1" noTextEdit="1"/>
          </p:cNvSpPr>
          <p:nvPr>
            <p:ph type="sldImg"/>
          </p:nvPr>
        </p:nvSpPr>
        <p:spPr>
          <a:ln/>
        </p:spPr>
      </p:sp>
      <p:sp>
        <p:nvSpPr>
          <p:cNvPr id="23555" name="Espace réservé des commentaires 2">
            <a:extLst>
              <a:ext uri="{FF2B5EF4-FFF2-40B4-BE49-F238E27FC236}">
                <a16:creationId xmlns:a16="http://schemas.microsoft.com/office/drawing/2014/main" id="{4AA5BF27-82C3-4436-84FC-94EBB835EA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
        <p:nvSpPr>
          <p:cNvPr id="23556" name="Espace réservé du numéro de diapositive 3">
            <a:extLst>
              <a:ext uri="{FF2B5EF4-FFF2-40B4-BE49-F238E27FC236}">
                <a16:creationId xmlns:a16="http://schemas.microsoft.com/office/drawing/2014/main" id="{800B7F13-983C-46AD-B74A-E1D5608D40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56E32E8-F585-4CCD-8457-4411DE0FA767}" type="slidenum">
              <a:rPr lang="fr-FR" altLang="fr-FR"/>
              <a:pPr/>
              <a:t>9</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B9D7B296-5170-46A0-BE48-43CC51B5671E}"/>
              </a:ext>
            </a:extLst>
          </p:cNvPr>
          <p:cNvSpPr>
            <a:spLocks noChangeArrowheads="1"/>
          </p:cNvSpPr>
          <p:nvPr/>
        </p:nvSpPr>
        <p:spPr bwMode="auto">
          <a:xfrm>
            <a:off x="914400" y="2393950"/>
            <a:ext cx="103632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fr-FR"/>
          </a:p>
        </p:txBody>
      </p:sp>
      <p:sp>
        <p:nvSpPr>
          <p:cNvPr id="35842" name="Rectangle 2"/>
          <p:cNvSpPr>
            <a:spLocks noGrp="1" noChangeArrowheads="1"/>
          </p:cNvSpPr>
          <p:nvPr>
            <p:ph type="ctrTitle"/>
          </p:nvPr>
        </p:nvSpPr>
        <p:spPr>
          <a:xfrm>
            <a:off x="914400" y="990600"/>
            <a:ext cx="10363200" cy="1371600"/>
          </a:xfrm>
        </p:spPr>
        <p:txBody>
          <a:bodyPr/>
          <a:lstStyle>
            <a:lvl1pPr>
              <a:defRPr sz="4000"/>
            </a:lvl1pPr>
          </a:lstStyle>
          <a:p>
            <a:r>
              <a:rPr lang="fr-FR"/>
              <a:t>Modifiez le style du titre</a:t>
            </a:r>
          </a:p>
        </p:txBody>
      </p:sp>
      <p:sp>
        <p:nvSpPr>
          <p:cNvPr id="35843"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800"/>
            </a:lvl1pPr>
          </a:lstStyle>
          <a:p>
            <a:r>
              <a:rPr lang="fr-FR"/>
              <a:t>Modifiez le style des sous-titres du masque</a:t>
            </a:r>
          </a:p>
        </p:txBody>
      </p:sp>
      <p:sp>
        <p:nvSpPr>
          <p:cNvPr id="5" name="Espace réservé de la date 9">
            <a:extLst>
              <a:ext uri="{FF2B5EF4-FFF2-40B4-BE49-F238E27FC236}">
                <a16:creationId xmlns:a16="http://schemas.microsoft.com/office/drawing/2014/main" id="{769C216A-4374-4A49-B1E2-93D207E7026E}"/>
              </a:ext>
            </a:extLst>
          </p:cNvPr>
          <p:cNvSpPr>
            <a:spLocks noGrp="1" noChangeArrowheads="1"/>
          </p:cNvSpPr>
          <p:nvPr>
            <p:ph type="dt" sz="half" idx="10"/>
          </p:nvPr>
        </p:nvSpPr>
        <p:spPr>
          <a:xfrm>
            <a:off x="914400" y="6248400"/>
            <a:ext cx="2540000" cy="457200"/>
          </a:xfrm>
        </p:spPr>
        <p:txBody>
          <a:bodyPr/>
          <a:lstStyle>
            <a:lvl1pPr>
              <a:defRPr/>
            </a:lvl1pPr>
          </a:lstStyle>
          <a:p>
            <a:pPr>
              <a:defRPr/>
            </a:pPr>
            <a:fld id="{99816E8F-BD05-4383-A609-9B421D68F9B8}" type="datetime1">
              <a:rPr lang="fr-FR"/>
              <a:pPr>
                <a:defRPr/>
              </a:pPr>
              <a:t>01/08/2024</a:t>
            </a:fld>
            <a:endParaRPr lang="fr-FR"/>
          </a:p>
        </p:txBody>
      </p:sp>
      <p:sp>
        <p:nvSpPr>
          <p:cNvPr id="6" name="Espace réservé du pied de page 10">
            <a:extLst>
              <a:ext uri="{FF2B5EF4-FFF2-40B4-BE49-F238E27FC236}">
                <a16:creationId xmlns:a16="http://schemas.microsoft.com/office/drawing/2014/main" id="{084068FA-91AA-4C76-A075-645AF4EF6295}"/>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fr-FR"/>
          </a:p>
        </p:txBody>
      </p:sp>
      <p:sp>
        <p:nvSpPr>
          <p:cNvPr id="7" name="Espace réservé du numéro de diapositive 11">
            <a:extLst>
              <a:ext uri="{FF2B5EF4-FFF2-40B4-BE49-F238E27FC236}">
                <a16:creationId xmlns:a16="http://schemas.microsoft.com/office/drawing/2014/main" id="{D41DED1B-F356-4A76-8712-55BA7E359FFF}"/>
              </a:ext>
            </a:extLst>
          </p:cNvPr>
          <p:cNvSpPr>
            <a:spLocks noGrp="1" noChangeArrowheads="1"/>
          </p:cNvSpPr>
          <p:nvPr>
            <p:ph type="sldNum" sz="quarter" idx="12"/>
          </p:nvPr>
        </p:nvSpPr>
        <p:spPr>
          <a:xfrm>
            <a:off x="8737600" y="6248400"/>
            <a:ext cx="2540000" cy="457200"/>
          </a:xfrm>
        </p:spPr>
        <p:txBody>
          <a:bodyPr/>
          <a:lstStyle>
            <a:lvl1pPr>
              <a:defRPr smtClean="0"/>
            </a:lvl1pPr>
          </a:lstStyle>
          <a:p>
            <a:pPr>
              <a:defRPr/>
            </a:pPr>
            <a:fld id="{7C075B7C-CA33-4291-AE4E-C6BA21E5EA80}" type="slidenum">
              <a:rPr lang="fr-FR" altLang="fr-FR"/>
              <a:pPr>
                <a:defRPr/>
              </a:pPr>
              <a:t>‹N°›</a:t>
            </a:fld>
            <a:endParaRPr lang="fr-FR" altLang="fr-FR"/>
          </a:p>
        </p:txBody>
      </p:sp>
    </p:spTree>
    <p:extLst>
      <p:ext uri="{BB962C8B-B14F-4D97-AF65-F5344CB8AC3E}">
        <p14:creationId xmlns:p14="http://schemas.microsoft.com/office/powerpoint/2010/main" val="71223314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a:extLst>
              <a:ext uri="{FF2B5EF4-FFF2-40B4-BE49-F238E27FC236}">
                <a16:creationId xmlns:a16="http://schemas.microsoft.com/office/drawing/2014/main" id="{F65D39AE-4F92-4FAD-993D-991C7A756756}"/>
              </a:ext>
            </a:extLst>
          </p:cNvPr>
          <p:cNvSpPr>
            <a:spLocks noGrp="1" noChangeArrowheads="1"/>
          </p:cNvSpPr>
          <p:nvPr>
            <p:ph type="dt" sz="half" idx="10"/>
          </p:nvPr>
        </p:nvSpPr>
        <p:spPr>
          <a:ln/>
        </p:spPr>
        <p:txBody>
          <a:bodyPr/>
          <a:lstStyle>
            <a:lvl1pPr>
              <a:defRPr/>
            </a:lvl1pPr>
          </a:lstStyle>
          <a:p>
            <a:pPr>
              <a:defRPr/>
            </a:pPr>
            <a:fld id="{362A41C3-D862-44C4-904E-17AEBC27A669}" type="datetime1">
              <a:rPr lang="fr-FR"/>
              <a:pPr>
                <a:defRPr/>
              </a:pPr>
              <a:t>01/08/2024</a:t>
            </a:fld>
            <a:endParaRPr lang="fr-FR"/>
          </a:p>
        </p:txBody>
      </p:sp>
      <p:sp>
        <p:nvSpPr>
          <p:cNvPr id="5" name="Rectangle 7">
            <a:extLst>
              <a:ext uri="{FF2B5EF4-FFF2-40B4-BE49-F238E27FC236}">
                <a16:creationId xmlns:a16="http://schemas.microsoft.com/office/drawing/2014/main" id="{265F20A3-4989-4F5D-B6C1-1B656DD9EEF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68CEBA96-AB67-4E0B-98CF-75C51C899EE3}"/>
              </a:ext>
            </a:extLst>
          </p:cNvPr>
          <p:cNvSpPr>
            <a:spLocks noGrp="1" noChangeArrowheads="1"/>
          </p:cNvSpPr>
          <p:nvPr>
            <p:ph type="sldNum" sz="quarter" idx="12"/>
          </p:nvPr>
        </p:nvSpPr>
        <p:spPr>
          <a:ln/>
        </p:spPr>
        <p:txBody>
          <a:bodyPr/>
          <a:lstStyle>
            <a:lvl1pPr>
              <a:defRPr/>
            </a:lvl1pPr>
          </a:lstStyle>
          <a:p>
            <a:pPr>
              <a:defRPr/>
            </a:pPr>
            <a:fld id="{8FF07745-DB02-4FF5-ADED-49ED791801A6}" type="slidenum">
              <a:rPr lang="fr-FR" altLang="fr-FR"/>
              <a:pPr>
                <a:defRPr/>
              </a:pPr>
              <a:t>‹N°›</a:t>
            </a:fld>
            <a:endParaRPr lang="fr-FR" altLang="fr-FR"/>
          </a:p>
        </p:txBody>
      </p:sp>
    </p:spTree>
    <p:extLst>
      <p:ext uri="{BB962C8B-B14F-4D97-AF65-F5344CB8AC3E}">
        <p14:creationId xmlns:p14="http://schemas.microsoft.com/office/powerpoint/2010/main" val="384981502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65118" y="304800"/>
            <a:ext cx="2669116" cy="57150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755651" y="304800"/>
            <a:ext cx="7806267" cy="57150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a:extLst>
              <a:ext uri="{FF2B5EF4-FFF2-40B4-BE49-F238E27FC236}">
                <a16:creationId xmlns:a16="http://schemas.microsoft.com/office/drawing/2014/main" id="{424CDF45-DCA1-4195-80BF-C48E2573ED00}"/>
              </a:ext>
            </a:extLst>
          </p:cNvPr>
          <p:cNvSpPr>
            <a:spLocks noGrp="1" noChangeArrowheads="1"/>
          </p:cNvSpPr>
          <p:nvPr>
            <p:ph type="dt" sz="half" idx="10"/>
          </p:nvPr>
        </p:nvSpPr>
        <p:spPr>
          <a:ln/>
        </p:spPr>
        <p:txBody>
          <a:bodyPr/>
          <a:lstStyle>
            <a:lvl1pPr>
              <a:defRPr/>
            </a:lvl1pPr>
          </a:lstStyle>
          <a:p>
            <a:pPr>
              <a:defRPr/>
            </a:pPr>
            <a:fld id="{E3D06860-D9A2-4257-9CC6-D20FA89B40F1}" type="datetime1">
              <a:rPr lang="fr-FR"/>
              <a:pPr>
                <a:defRPr/>
              </a:pPr>
              <a:t>01/08/2024</a:t>
            </a:fld>
            <a:endParaRPr lang="fr-FR"/>
          </a:p>
        </p:txBody>
      </p:sp>
      <p:sp>
        <p:nvSpPr>
          <p:cNvPr id="5" name="Rectangle 7">
            <a:extLst>
              <a:ext uri="{FF2B5EF4-FFF2-40B4-BE49-F238E27FC236}">
                <a16:creationId xmlns:a16="http://schemas.microsoft.com/office/drawing/2014/main" id="{A031AA8B-2A55-4274-9FB0-E52A03E0F5B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58B85026-6FFE-4047-98F2-CDBFAB1D00F6}"/>
              </a:ext>
            </a:extLst>
          </p:cNvPr>
          <p:cNvSpPr>
            <a:spLocks noGrp="1" noChangeArrowheads="1"/>
          </p:cNvSpPr>
          <p:nvPr>
            <p:ph type="sldNum" sz="quarter" idx="12"/>
          </p:nvPr>
        </p:nvSpPr>
        <p:spPr>
          <a:ln/>
        </p:spPr>
        <p:txBody>
          <a:bodyPr/>
          <a:lstStyle>
            <a:lvl1pPr>
              <a:defRPr/>
            </a:lvl1pPr>
          </a:lstStyle>
          <a:p>
            <a:pPr>
              <a:defRPr/>
            </a:pPr>
            <a:fld id="{4E692F90-4E9C-48E3-BFC1-0B7BCC3DB7CF}" type="slidenum">
              <a:rPr lang="fr-FR" altLang="fr-FR"/>
              <a:pPr>
                <a:defRPr/>
              </a:pPr>
              <a:t>‹N°›</a:t>
            </a:fld>
            <a:endParaRPr lang="fr-FR" altLang="fr-FR"/>
          </a:p>
        </p:txBody>
      </p:sp>
    </p:spTree>
    <p:extLst>
      <p:ext uri="{BB962C8B-B14F-4D97-AF65-F5344CB8AC3E}">
        <p14:creationId xmlns:p14="http://schemas.microsoft.com/office/powerpoint/2010/main" val="67471053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66233" y="304801"/>
            <a:ext cx="10668000" cy="1216025"/>
          </a:xfrm>
        </p:spPr>
        <p:txBody>
          <a:bodyPr/>
          <a:lstStyle/>
          <a:p>
            <a:r>
              <a:rPr lang="fr-FR"/>
              <a:t>Modifiez le style du titre</a:t>
            </a:r>
          </a:p>
        </p:txBody>
      </p:sp>
      <p:sp>
        <p:nvSpPr>
          <p:cNvPr id="3" name="Espace réservé du texte 2"/>
          <p:cNvSpPr>
            <a:spLocks noGrp="1"/>
          </p:cNvSpPr>
          <p:nvPr>
            <p:ph type="body" sz="half" idx="1"/>
          </p:nvPr>
        </p:nvSpPr>
        <p:spPr>
          <a:xfrm>
            <a:off x="755651" y="1752600"/>
            <a:ext cx="52324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1251" y="1752600"/>
            <a:ext cx="52324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a:extLst>
              <a:ext uri="{FF2B5EF4-FFF2-40B4-BE49-F238E27FC236}">
                <a16:creationId xmlns:a16="http://schemas.microsoft.com/office/drawing/2014/main" id="{A796544B-C6C5-440E-A194-00681574DE27}"/>
              </a:ext>
            </a:extLst>
          </p:cNvPr>
          <p:cNvSpPr>
            <a:spLocks noGrp="1" noChangeArrowheads="1"/>
          </p:cNvSpPr>
          <p:nvPr>
            <p:ph type="dt" sz="half" idx="10"/>
          </p:nvPr>
        </p:nvSpPr>
        <p:spPr>
          <a:ln/>
        </p:spPr>
        <p:txBody>
          <a:bodyPr/>
          <a:lstStyle>
            <a:lvl1pPr>
              <a:defRPr/>
            </a:lvl1pPr>
          </a:lstStyle>
          <a:p>
            <a:pPr>
              <a:defRPr/>
            </a:pPr>
            <a:fld id="{76BFB981-1D13-4019-B5EF-F134EE1AB16B}" type="datetime1">
              <a:rPr lang="fr-FR"/>
              <a:pPr>
                <a:defRPr/>
              </a:pPr>
              <a:t>01/08/2024</a:t>
            </a:fld>
            <a:endParaRPr lang="fr-FR"/>
          </a:p>
        </p:txBody>
      </p:sp>
      <p:sp>
        <p:nvSpPr>
          <p:cNvPr id="6" name="Rectangle 7">
            <a:extLst>
              <a:ext uri="{FF2B5EF4-FFF2-40B4-BE49-F238E27FC236}">
                <a16:creationId xmlns:a16="http://schemas.microsoft.com/office/drawing/2014/main" id="{5A54C0C0-41D5-4C6C-B970-404FB3B9B23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8">
            <a:extLst>
              <a:ext uri="{FF2B5EF4-FFF2-40B4-BE49-F238E27FC236}">
                <a16:creationId xmlns:a16="http://schemas.microsoft.com/office/drawing/2014/main" id="{99583561-95D6-4B34-978A-19F9B1D5FEE0}"/>
              </a:ext>
            </a:extLst>
          </p:cNvPr>
          <p:cNvSpPr>
            <a:spLocks noGrp="1" noChangeArrowheads="1"/>
          </p:cNvSpPr>
          <p:nvPr>
            <p:ph type="sldNum" sz="quarter" idx="12"/>
          </p:nvPr>
        </p:nvSpPr>
        <p:spPr>
          <a:ln/>
        </p:spPr>
        <p:txBody>
          <a:bodyPr/>
          <a:lstStyle>
            <a:lvl1pPr>
              <a:defRPr/>
            </a:lvl1pPr>
          </a:lstStyle>
          <a:p>
            <a:pPr>
              <a:defRPr/>
            </a:pPr>
            <a:fld id="{7DA656E6-4727-4F2B-8FA2-634FEA3CF05C}" type="slidenum">
              <a:rPr lang="fr-FR" altLang="fr-FR"/>
              <a:pPr>
                <a:defRPr/>
              </a:pPr>
              <a:t>‹N°›</a:t>
            </a:fld>
            <a:endParaRPr lang="fr-FR" altLang="fr-FR"/>
          </a:p>
        </p:txBody>
      </p:sp>
    </p:spTree>
    <p:extLst>
      <p:ext uri="{BB962C8B-B14F-4D97-AF65-F5344CB8AC3E}">
        <p14:creationId xmlns:p14="http://schemas.microsoft.com/office/powerpoint/2010/main" val="215799795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766233" y="304801"/>
            <a:ext cx="10668000" cy="1216025"/>
          </a:xfrm>
        </p:spPr>
        <p:txBody>
          <a:bodyPr/>
          <a:lstStyle/>
          <a:p>
            <a:r>
              <a:rPr lang="fr-FR"/>
              <a:t>Modifiez le style du titre</a:t>
            </a:r>
          </a:p>
        </p:txBody>
      </p:sp>
      <p:sp>
        <p:nvSpPr>
          <p:cNvPr id="3" name="Espace réservé du texte 2"/>
          <p:cNvSpPr>
            <a:spLocks noGrp="1"/>
          </p:cNvSpPr>
          <p:nvPr>
            <p:ph type="body" sz="half" idx="1"/>
          </p:nvPr>
        </p:nvSpPr>
        <p:spPr>
          <a:xfrm>
            <a:off x="755651" y="1752600"/>
            <a:ext cx="52324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6191251" y="1752600"/>
            <a:ext cx="52324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6191251" y="3962400"/>
            <a:ext cx="52324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6">
            <a:extLst>
              <a:ext uri="{FF2B5EF4-FFF2-40B4-BE49-F238E27FC236}">
                <a16:creationId xmlns:a16="http://schemas.microsoft.com/office/drawing/2014/main" id="{A13A8836-2A99-4E94-B0CB-589FDAE4949C}"/>
              </a:ext>
            </a:extLst>
          </p:cNvPr>
          <p:cNvSpPr>
            <a:spLocks noGrp="1" noChangeArrowheads="1"/>
          </p:cNvSpPr>
          <p:nvPr>
            <p:ph type="dt" sz="half" idx="10"/>
          </p:nvPr>
        </p:nvSpPr>
        <p:spPr>
          <a:ln/>
        </p:spPr>
        <p:txBody>
          <a:bodyPr/>
          <a:lstStyle>
            <a:lvl1pPr>
              <a:defRPr/>
            </a:lvl1pPr>
          </a:lstStyle>
          <a:p>
            <a:pPr>
              <a:defRPr/>
            </a:pPr>
            <a:fld id="{F92BF3A1-E177-438D-AA35-F5B4BE49240B}" type="datetime1">
              <a:rPr lang="fr-FR"/>
              <a:pPr>
                <a:defRPr/>
              </a:pPr>
              <a:t>01/08/2024</a:t>
            </a:fld>
            <a:endParaRPr lang="fr-FR"/>
          </a:p>
        </p:txBody>
      </p:sp>
      <p:sp>
        <p:nvSpPr>
          <p:cNvPr id="7" name="Rectangle 7">
            <a:extLst>
              <a:ext uri="{FF2B5EF4-FFF2-40B4-BE49-F238E27FC236}">
                <a16:creationId xmlns:a16="http://schemas.microsoft.com/office/drawing/2014/main" id="{D04EE109-A005-48A4-81F3-E54A7694401A}"/>
              </a:ext>
            </a:extLst>
          </p:cNvPr>
          <p:cNvSpPr>
            <a:spLocks noGrp="1" noChangeArrowheads="1"/>
          </p:cNvSpPr>
          <p:nvPr>
            <p:ph type="ftr" sz="quarter" idx="11"/>
          </p:nvPr>
        </p:nvSpPr>
        <p:spPr>
          <a:ln/>
        </p:spPr>
        <p:txBody>
          <a:bodyPr/>
          <a:lstStyle>
            <a:lvl1pPr>
              <a:defRPr/>
            </a:lvl1pPr>
          </a:lstStyle>
          <a:p>
            <a:pPr>
              <a:defRPr/>
            </a:pPr>
            <a:endParaRPr lang="fr-FR"/>
          </a:p>
        </p:txBody>
      </p:sp>
      <p:sp>
        <p:nvSpPr>
          <p:cNvPr id="8" name="Rectangle 8">
            <a:extLst>
              <a:ext uri="{FF2B5EF4-FFF2-40B4-BE49-F238E27FC236}">
                <a16:creationId xmlns:a16="http://schemas.microsoft.com/office/drawing/2014/main" id="{00C33231-6126-487A-8B32-1F52A2C7DED6}"/>
              </a:ext>
            </a:extLst>
          </p:cNvPr>
          <p:cNvSpPr>
            <a:spLocks noGrp="1" noChangeArrowheads="1"/>
          </p:cNvSpPr>
          <p:nvPr>
            <p:ph type="sldNum" sz="quarter" idx="12"/>
          </p:nvPr>
        </p:nvSpPr>
        <p:spPr>
          <a:ln/>
        </p:spPr>
        <p:txBody>
          <a:bodyPr/>
          <a:lstStyle>
            <a:lvl1pPr>
              <a:defRPr/>
            </a:lvl1pPr>
          </a:lstStyle>
          <a:p>
            <a:pPr>
              <a:defRPr/>
            </a:pPr>
            <a:fld id="{61558CA8-B067-42AA-ABCB-0296AA4E3F19}" type="slidenum">
              <a:rPr lang="fr-FR" altLang="fr-FR"/>
              <a:pPr>
                <a:defRPr/>
              </a:pPr>
              <a:t>‹N°›</a:t>
            </a:fld>
            <a:endParaRPr lang="fr-FR" altLang="fr-FR"/>
          </a:p>
        </p:txBody>
      </p:sp>
    </p:spTree>
    <p:extLst>
      <p:ext uri="{BB962C8B-B14F-4D97-AF65-F5344CB8AC3E}">
        <p14:creationId xmlns:p14="http://schemas.microsoft.com/office/powerpoint/2010/main" val="384440917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Vide">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81D4C202-5F59-4FDC-87BB-7BB633297306}"/>
              </a:ext>
            </a:extLst>
          </p:cNvPr>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lang="fr-FR"/>
          </a:p>
        </p:txBody>
      </p:sp>
      <p:sp>
        <p:nvSpPr>
          <p:cNvPr id="3" name="Holder 3">
            <a:extLst>
              <a:ext uri="{FF2B5EF4-FFF2-40B4-BE49-F238E27FC236}">
                <a16:creationId xmlns:a16="http://schemas.microsoft.com/office/drawing/2014/main" id="{5C7A7CEB-3A61-4C80-806A-10C55D710726}"/>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2C965872-6658-4E88-BF4E-10E4459626DA}" type="datetime1">
              <a:rPr lang="fr-FR"/>
              <a:pPr>
                <a:defRPr/>
              </a:pPr>
              <a:t>01/08/2024</a:t>
            </a:fld>
            <a:endParaRPr lang="fr-FR"/>
          </a:p>
        </p:txBody>
      </p:sp>
      <p:sp>
        <p:nvSpPr>
          <p:cNvPr id="4" name="Holder 4">
            <a:extLst>
              <a:ext uri="{FF2B5EF4-FFF2-40B4-BE49-F238E27FC236}">
                <a16:creationId xmlns:a16="http://schemas.microsoft.com/office/drawing/2014/main" id="{B82B3192-6328-4A19-BCCD-9A3896DFE45E}"/>
              </a:ext>
            </a:extLst>
          </p:cNvPr>
          <p:cNvSpPr>
            <a:spLocks noGrp="1"/>
          </p:cNvSpPr>
          <p:nvPr>
            <p:ph type="sldNum" sz="quarter" idx="12"/>
          </p:nvPr>
        </p:nvSpPr>
        <p:spPr/>
        <p:txBody>
          <a:bodyPr lIns="0" tIns="0" rIns="0" bIns="0"/>
          <a:lstStyle>
            <a:lvl1pPr>
              <a:defRPr smtClean="0">
                <a:solidFill>
                  <a:srgbClr val="898989"/>
                </a:solidFill>
              </a:defRPr>
            </a:lvl1pPr>
          </a:lstStyle>
          <a:p>
            <a:pPr>
              <a:defRPr/>
            </a:pPr>
            <a:fld id="{D1A68DE3-CA77-4143-AC1C-D611B2B87E37}" type="slidenum">
              <a:rPr lang="fr-FR" altLang="fr-FR"/>
              <a:pPr>
                <a:defRPr/>
              </a:pPr>
              <a:t>‹N°›</a:t>
            </a:fld>
            <a:endParaRPr lang="fr-FR" altLang="fr-FR"/>
          </a:p>
        </p:txBody>
      </p:sp>
    </p:spTree>
    <p:extLst>
      <p:ext uri="{BB962C8B-B14F-4D97-AF65-F5344CB8AC3E}">
        <p14:creationId xmlns:p14="http://schemas.microsoft.com/office/powerpoint/2010/main" val="1578721152"/>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a:extLst>
              <a:ext uri="{FF2B5EF4-FFF2-40B4-BE49-F238E27FC236}">
                <a16:creationId xmlns:a16="http://schemas.microsoft.com/office/drawing/2014/main" id="{712821F7-279B-4F2B-99F1-477193DD5391}"/>
              </a:ext>
            </a:extLst>
          </p:cNvPr>
          <p:cNvSpPr>
            <a:spLocks noGrp="1" noChangeArrowheads="1"/>
          </p:cNvSpPr>
          <p:nvPr>
            <p:ph type="dt" sz="half" idx="10"/>
          </p:nvPr>
        </p:nvSpPr>
        <p:spPr>
          <a:ln/>
        </p:spPr>
        <p:txBody>
          <a:bodyPr/>
          <a:lstStyle>
            <a:lvl1pPr>
              <a:defRPr/>
            </a:lvl1pPr>
          </a:lstStyle>
          <a:p>
            <a:pPr>
              <a:defRPr/>
            </a:pPr>
            <a:fld id="{2694FF3C-4931-4ED7-BF4B-7B12D18EEF9F}" type="datetime1">
              <a:rPr lang="fr-FR"/>
              <a:pPr>
                <a:defRPr/>
              </a:pPr>
              <a:t>01/08/2024</a:t>
            </a:fld>
            <a:endParaRPr lang="fr-FR"/>
          </a:p>
        </p:txBody>
      </p:sp>
      <p:sp>
        <p:nvSpPr>
          <p:cNvPr id="5" name="Rectangle 7">
            <a:extLst>
              <a:ext uri="{FF2B5EF4-FFF2-40B4-BE49-F238E27FC236}">
                <a16:creationId xmlns:a16="http://schemas.microsoft.com/office/drawing/2014/main" id="{54A2A43D-25E6-4DF2-8FD6-60B03F1D941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6250963C-94C7-4E90-9088-5B3CC89B52BA}"/>
              </a:ext>
            </a:extLst>
          </p:cNvPr>
          <p:cNvSpPr>
            <a:spLocks noGrp="1" noChangeArrowheads="1"/>
          </p:cNvSpPr>
          <p:nvPr>
            <p:ph type="sldNum" sz="quarter" idx="12"/>
          </p:nvPr>
        </p:nvSpPr>
        <p:spPr>
          <a:ln/>
        </p:spPr>
        <p:txBody>
          <a:bodyPr/>
          <a:lstStyle>
            <a:lvl1pPr>
              <a:defRPr/>
            </a:lvl1pPr>
          </a:lstStyle>
          <a:p>
            <a:pPr>
              <a:defRPr/>
            </a:pPr>
            <a:fld id="{22B476F0-5103-4521-8A68-34A778BC7B41}" type="slidenum">
              <a:rPr lang="fr-FR" altLang="fr-FR"/>
              <a:pPr>
                <a:defRPr/>
              </a:pPr>
              <a:t>‹N°›</a:t>
            </a:fld>
            <a:endParaRPr lang="fr-FR" altLang="fr-FR"/>
          </a:p>
        </p:txBody>
      </p:sp>
    </p:spTree>
    <p:extLst>
      <p:ext uri="{BB962C8B-B14F-4D97-AF65-F5344CB8AC3E}">
        <p14:creationId xmlns:p14="http://schemas.microsoft.com/office/powerpoint/2010/main" val="7835044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6">
            <a:extLst>
              <a:ext uri="{FF2B5EF4-FFF2-40B4-BE49-F238E27FC236}">
                <a16:creationId xmlns:a16="http://schemas.microsoft.com/office/drawing/2014/main" id="{AFDD6D24-C1A5-4926-BF68-7CC5398CE223}"/>
              </a:ext>
            </a:extLst>
          </p:cNvPr>
          <p:cNvSpPr>
            <a:spLocks noGrp="1" noChangeArrowheads="1"/>
          </p:cNvSpPr>
          <p:nvPr>
            <p:ph type="dt" sz="half" idx="10"/>
          </p:nvPr>
        </p:nvSpPr>
        <p:spPr>
          <a:ln/>
        </p:spPr>
        <p:txBody>
          <a:bodyPr/>
          <a:lstStyle>
            <a:lvl1pPr>
              <a:defRPr/>
            </a:lvl1pPr>
          </a:lstStyle>
          <a:p>
            <a:pPr>
              <a:defRPr/>
            </a:pPr>
            <a:fld id="{2575AE7F-6DD9-43A5-BF77-16C816852315}" type="datetime1">
              <a:rPr lang="fr-FR"/>
              <a:pPr>
                <a:defRPr/>
              </a:pPr>
              <a:t>01/08/2024</a:t>
            </a:fld>
            <a:endParaRPr lang="fr-FR"/>
          </a:p>
        </p:txBody>
      </p:sp>
      <p:sp>
        <p:nvSpPr>
          <p:cNvPr id="5" name="Rectangle 7">
            <a:extLst>
              <a:ext uri="{FF2B5EF4-FFF2-40B4-BE49-F238E27FC236}">
                <a16:creationId xmlns:a16="http://schemas.microsoft.com/office/drawing/2014/main" id="{5568B7E0-8C6C-4A29-B4B7-98385A947E9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AD206A81-6F4B-491A-B518-A2768AA53A3E}"/>
              </a:ext>
            </a:extLst>
          </p:cNvPr>
          <p:cNvSpPr>
            <a:spLocks noGrp="1" noChangeArrowheads="1"/>
          </p:cNvSpPr>
          <p:nvPr>
            <p:ph type="sldNum" sz="quarter" idx="12"/>
          </p:nvPr>
        </p:nvSpPr>
        <p:spPr>
          <a:ln/>
        </p:spPr>
        <p:txBody>
          <a:bodyPr/>
          <a:lstStyle>
            <a:lvl1pPr>
              <a:defRPr/>
            </a:lvl1pPr>
          </a:lstStyle>
          <a:p>
            <a:pPr>
              <a:defRPr/>
            </a:pPr>
            <a:fld id="{58879B93-539E-4766-A88B-C582A54E93BD}" type="slidenum">
              <a:rPr lang="fr-FR" altLang="fr-FR"/>
              <a:pPr>
                <a:defRPr/>
              </a:pPr>
              <a:t>‹N°›</a:t>
            </a:fld>
            <a:endParaRPr lang="fr-FR" altLang="fr-FR"/>
          </a:p>
        </p:txBody>
      </p:sp>
    </p:spTree>
    <p:extLst>
      <p:ext uri="{BB962C8B-B14F-4D97-AF65-F5344CB8AC3E}">
        <p14:creationId xmlns:p14="http://schemas.microsoft.com/office/powerpoint/2010/main" val="35635673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7556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12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a:extLst>
              <a:ext uri="{FF2B5EF4-FFF2-40B4-BE49-F238E27FC236}">
                <a16:creationId xmlns:a16="http://schemas.microsoft.com/office/drawing/2014/main" id="{4EE27F37-A8EB-4B05-B904-FBBCB8B8C199}"/>
              </a:ext>
            </a:extLst>
          </p:cNvPr>
          <p:cNvSpPr>
            <a:spLocks noGrp="1" noChangeArrowheads="1"/>
          </p:cNvSpPr>
          <p:nvPr>
            <p:ph type="dt" sz="half" idx="10"/>
          </p:nvPr>
        </p:nvSpPr>
        <p:spPr>
          <a:ln/>
        </p:spPr>
        <p:txBody>
          <a:bodyPr/>
          <a:lstStyle>
            <a:lvl1pPr>
              <a:defRPr/>
            </a:lvl1pPr>
          </a:lstStyle>
          <a:p>
            <a:pPr>
              <a:defRPr/>
            </a:pPr>
            <a:fld id="{06B2B5A8-DBDC-454E-892F-33D26EC5B56A}" type="datetime1">
              <a:rPr lang="fr-FR"/>
              <a:pPr>
                <a:defRPr/>
              </a:pPr>
              <a:t>01/08/2024</a:t>
            </a:fld>
            <a:endParaRPr lang="fr-FR"/>
          </a:p>
        </p:txBody>
      </p:sp>
      <p:sp>
        <p:nvSpPr>
          <p:cNvPr id="6" name="Rectangle 7">
            <a:extLst>
              <a:ext uri="{FF2B5EF4-FFF2-40B4-BE49-F238E27FC236}">
                <a16:creationId xmlns:a16="http://schemas.microsoft.com/office/drawing/2014/main" id="{CE10B670-285A-4AEB-B7D5-6D40BBC710E9}"/>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8">
            <a:extLst>
              <a:ext uri="{FF2B5EF4-FFF2-40B4-BE49-F238E27FC236}">
                <a16:creationId xmlns:a16="http://schemas.microsoft.com/office/drawing/2014/main" id="{26414EDD-5E89-4E1A-B280-EEFBA122C993}"/>
              </a:ext>
            </a:extLst>
          </p:cNvPr>
          <p:cNvSpPr>
            <a:spLocks noGrp="1" noChangeArrowheads="1"/>
          </p:cNvSpPr>
          <p:nvPr>
            <p:ph type="sldNum" sz="quarter" idx="12"/>
          </p:nvPr>
        </p:nvSpPr>
        <p:spPr>
          <a:ln/>
        </p:spPr>
        <p:txBody>
          <a:bodyPr/>
          <a:lstStyle>
            <a:lvl1pPr>
              <a:defRPr/>
            </a:lvl1pPr>
          </a:lstStyle>
          <a:p>
            <a:pPr>
              <a:defRPr/>
            </a:pPr>
            <a:fld id="{B4F38010-3FA2-42BB-A285-DB184906F0A3}" type="slidenum">
              <a:rPr lang="fr-FR" altLang="fr-FR"/>
              <a:pPr>
                <a:defRPr/>
              </a:pPr>
              <a:t>‹N°›</a:t>
            </a:fld>
            <a:endParaRPr lang="fr-FR" altLang="fr-FR"/>
          </a:p>
        </p:txBody>
      </p:sp>
    </p:spTree>
    <p:extLst>
      <p:ext uri="{BB962C8B-B14F-4D97-AF65-F5344CB8AC3E}">
        <p14:creationId xmlns:p14="http://schemas.microsoft.com/office/powerpoint/2010/main" val="14966785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a:extLst>
              <a:ext uri="{FF2B5EF4-FFF2-40B4-BE49-F238E27FC236}">
                <a16:creationId xmlns:a16="http://schemas.microsoft.com/office/drawing/2014/main" id="{9FFC5D1F-B7B0-4A27-819E-74C0C3E5F301}"/>
              </a:ext>
            </a:extLst>
          </p:cNvPr>
          <p:cNvSpPr>
            <a:spLocks noGrp="1" noChangeArrowheads="1"/>
          </p:cNvSpPr>
          <p:nvPr>
            <p:ph type="dt" sz="half" idx="10"/>
          </p:nvPr>
        </p:nvSpPr>
        <p:spPr>
          <a:ln/>
        </p:spPr>
        <p:txBody>
          <a:bodyPr/>
          <a:lstStyle>
            <a:lvl1pPr>
              <a:defRPr/>
            </a:lvl1pPr>
          </a:lstStyle>
          <a:p>
            <a:pPr>
              <a:defRPr/>
            </a:pPr>
            <a:fld id="{AA0CFA24-432C-48E6-8406-299C9CF76BEC}" type="datetime1">
              <a:rPr lang="fr-FR"/>
              <a:pPr>
                <a:defRPr/>
              </a:pPr>
              <a:t>01/08/2024</a:t>
            </a:fld>
            <a:endParaRPr lang="fr-FR"/>
          </a:p>
        </p:txBody>
      </p:sp>
      <p:sp>
        <p:nvSpPr>
          <p:cNvPr id="8" name="Rectangle 7">
            <a:extLst>
              <a:ext uri="{FF2B5EF4-FFF2-40B4-BE49-F238E27FC236}">
                <a16:creationId xmlns:a16="http://schemas.microsoft.com/office/drawing/2014/main" id="{75BDE18B-5311-4548-8879-27AE64F89003}"/>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8">
            <a:extLst>
              <a:ext uri="{FF2B5EF4-FFF2-40B4-BE49-F238E27FC236}">
                <a16:creationId xmlns:a16="http://schemas.microsoft.com/office/drawing/2014/main" id="{ED758FC0-97F0-4852-AF24-CF95887FD1B6}"/>
              </a:ext>
            </a:extLst>
          </p:cNvPr>
          <p:cNvSpPr>
            <a:spLocks noGrp="1" noChangeArrowheads="1"/>
          </p:cNvSpPr>
          <p:nvPr>
            <p:ph type="sldNum" sz="quarter" idx="12"/>
          </p:nvPr>
        </p:nvSpPr>
        <p:spPr>
          <a:ln/>
        </p:spPr>
        <p:txBody>
          <a:bodyPr/>
          <a:lstStyle>
            <a:lvl1pPr>
              <a:defRPr/>
            </a:lvl1pPr>
          </a:lstStyle>
          <a:p>
            <a:pPr>
              <a:defRPr/>
            </a:pPr>
            <a:fld id="{CD197905-8B62-432D-9493-92E81E8F9468}" type="slidenum">
              <a:rPr lang="fr-FR" altLang="fr-FR"/>
              <a:pPr>
                <a:defRPr/>
              </a:pPr>
              <a:t>‹N°›</a:t>
            </a:fld>
            <a:endParaRPr lang="fr-FR" altLang="fr-FR"/>
          </a:p>
        </p:txBody>
      </p:sp>
    </p:spTree>
    <p:extLst>
      <p:ext uri="{BB962C8B-B14F-4D97-AF65-F5344CB8AC3E}">
        <p14:creationId xmlns:p14="http://schemas.microsoft.com/office/powerpoint/2010/main" val="232597866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6">
            <a:extLst>
              <a:ext uri="{FF2B5EF4-FFF2-40B4-BE49-F238E27FC236}">
                <a16:creationId xmlns:a16="http://schemas.microsoft.com/office/drawing/2014/main" id="{EEA4F94F-954C-40B9-9F00-869E57D8B8AB}"/>
              </a:ext>
            </a:extLst>
          </p:cNvPr>
          <p:cNvSpPr>
            <a:spLocks noGrp="1" noChangeArrowheads="1"/>
          </p:cNvSpPr>
          <p:nvPr>
            <p:ph type="dt" sz="half" idx="10"/>
          </p:nvPr>
        </p:nvSpPr>
        <p:spPr>
          <a:ln/>
        </p:spPr>
        <p:txBody>
          <a:bodyPr/>
          <a:lstStyle>
            <a:lvl1pPr>
              <a:defRPr/>
            </a:lvl1pPr>
          </a:lstStyle>
          <a:p>
            <a:pPr>
              <a:defRPr/>
            </a:pPr>
            <a:fld id="{18314D36-4B6E-429A-AA7C-F5DAEC03EC71}" type="datetime1">
              <a:rPr lang="fr-FR"/>
              <a:pPr>
                <a:defRPr/>
              </a:pPr>
              <a:t>01/08/2024</a:t>
            </a:fld>
            <a:endParaRPr lang="fr-FR"/>
          </a:p>
        </p:txBody>
      </p:sp>
      <p:sp>
        <p:nvSpPr>
          <p:cNvPr id="4" name="Rectangle 7">
            <a:extLst>
              <a:ext uri="{FF2B5EF4-FFF2-40B4-BE49-F238E27FC236}">
                <a16:creationId xmlns:a16="http://schemas.microsoft.com/office/drawing/2014/main" id="{40EC5781-92FE-40E7-B377-0F359BAFB7B0}"/>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AF2712CA-DFDB-418C-A57B-308CB42C0515}"/>
              </a:ext>
            </a:extLst>
          </p:cNvPr>
          <p:cNvSpPr>
            <a:spLocks noGrp="1" noChangeArrowheads="1"/>
          </p:cNvSpPr>
          <p:nvPr>
            <p:ph type="sldNum" sz="quarter" idx="12"/>
          </p:nvPr>
        </p:nvSpPr>
        <p:spPr>
          <a:ln/>
        </p:spPr>
        <p:txBody>
          <a:bodyPr/>
          <a:lstStyle>
            <a:lvl1pPr>
              <a:defRPr/>
            </a:lvl1pPr>
          </a:lstStyle>
          <a:p>
            <a:pPr>
              <a:defRPr/>
            </a:pPr>
            <a:fld id="{18691B1B-5DA6-4C52-9B07-54371982F8D3}" type="slidenum">
              <a:rPr lang="fr-FR" altLang="fr-FR"/>
              <a:pPr>
                <a:defRPr/>
              </a:pPr>
              <a:t>‹N°›</a:t>
            </a:fld>
            <a:endParaRPr lang="fr-FR" altLang="fr-FR"/>
          </a:p>
        </p:txBody>
      </p:sp>
    </p:spTree>
    <p:extLst>
      <p:ext uri="{BB962C8B-B14F-4D97-AF65-F5344CB8AC3E}">
        <p14:creationId xmlns:p14="http://schemas.microsoft.com/office/powerpoint/2010/main" val="165258751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49D59F60-0394-4815-AE5E-A6EA9787F2A9}"/>
              </a:ext>
            </a:extLst>
          </p:cNvPr>
          <p:cNvSpPr>
            <a:spLocks noGrp="1" noChangeArrowheads="1"/>
          </p:cNvSpPr>
          <p:nvPr>
            <p:ph type="dt" sz="half" idx="10"/>
          </p:nvPr>
        </p:nvSpPr>
        <p:spPr>
          <a:ln/>
        </p:spPr>
        <p:txBody>
          <a:bodyPr/>
          <a:lstStyle>
            <a:lvl1pPr>
              <a:defRPr/>
            </a:lvl1pPr>
          </a:lstStyle>
          <a:p>
            <a:pPr>
              <a:defRPr/>
            </a:pPr>
            <a:fld id="{F95EECBA-31A0-43E2-A93D-40A65655F3ED}" type="datetime1">
              <a:rPr lang="fr-FR"/>
              <a:pPr>
                <a:defRPr/>
              </a:pPr>
              <a:t>01/08/2024</a:t>
            </a:fld>
            <a:endParaRPr lang="fr-FR"/>
          </a:p>
        </p:txBody>
      </p:sp>
      <p:sp>
        <p:nvSpPr>
          <p:cNvPr id="3" name="Rectangle 7">
            <a:extLst>
              <a:ext uri="{FF2B5EF4-FFF2-40B4-BE49-F238E27FC236}">
                <a16:creationId xmlns:a16="http://schemas.microsoft.com/office/drawing/2014/main" id="{A8C45DC4-B221-434A-A295-304D8273CF7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8">
            <a:extLst>
              <a:ext uri="{FF2B5EF4-FFF2-40B4-BE49-F238E27FC236}">
                <a16:creationId xmlns:a16="http://schemas.microsoft.com/office/drawing/2014/main" id="{9A4054F7-B90D-4295-911C-E1478D71D6D8}"/>
              </a:ext>
            </a:extLst>
          </p:cNvPr>
          <p:cNvSpPr>
            <a:spLocks noGrp="1" noChangeArrowheads="1"/>
          </p:cNvSpPr>
          <p:nvPr>
            <p:ph type="sldNum" sz="quarter" idx="12"/>
          </p:nvPr>
        </p:nvSpPr>
        <p:spPr>
          <a:ln/>
        </p:spPr>
        <p:txBody>
          <a:bodyPr/>
          <a:lstStyle>
            <a:lvl1pPr>
              <a:defRPr/>
            </a:lvl1pPr>
          </a:lstStyle>
          <a:p>
            <a:pPr>
              <a:defRPr/>
            </a:pPr>
            <a:fld id="{7941AA7B-4C4F-4BEB-BBDB-2903732F1E87}" type="slidenum">
              <a:rPr lang="fr-FR" altLang="fr-FR"/>
              <a:pPr>
                <a:defRPr/>
              </a:pPr>
              <a:t>‹N°›</a:t>
            </a:fld>
            <a:endParaRPr lang="fr-FR" altLang="fr-FR"/>
          </a:p>
        </p:txBody>
      </p:sp>
    </p:spTree>
    <p:extLst>
      <p:ext uri="{BB962C8B-B14F-4D97-AF65-F5344CB8AC3E}">
        <p14:creationId xmlns:p14="http://schemas.microsoft.com/office/powerpoint/2010/main" val="246430281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6">
            <a:extLst>
              <a:ext uri="{FF2B5EF4-FFF2-40B4-BE49-F238E27FC236}">
                <a16:creationId xmlns:a16="http://schemas.microsoft.com/office/drawing/2014/main" id="{42C4C0DF-24A1-4244-A56A-BF5B25D1EB49}"/>
              </a:ext>
            </a:extLst>
          </p:cNvPr>
          <p:cNvSpPr>
            <a:spLocks noGrp="1" noChangeArrowheads="1"/>
          </p:cNvSpPr>
          <p:nvPr>
            <p:ph type="dt" sz="half" idx="10"/>
          </p:nvPr>
        </p:nvSpPr>
        <p:spPr>
          <a:ln/>
        </p:spPr>
        <p:txBody>
          <a:bodyPr/>
          <a:lstStyle>
            <a:lvl1pPr>
              <a:defRPr/>
            </a:lvl1pPr>
          </a:lstStyle>
          <a:p>
            <a:pPr>
              <a:defRPr/>
            </a:pPr>
            <a:fld id="{E6689DC8-E75F-4F6C-B0FD-A84533A33511}" type="datetime1">
              <a:rPr lang="fr-FR"/>
              <a:pPr>
                <a:defRPr/>
              </a:pPr>
              <a:t>01/08/2024</a:t>
            </a:fld>
            <a:endParaRPr lang="fr-FR"/>
          </a:p>
        </p:txBody>
      </p:sp>
      <p:sp>
        <p:nvSpPr>
          <p:cNvPr id="6" name="Rectangle 7">
            <a:extLst>
              <a:ext uri="{FF2B5EF4-FFF2-40B4-BE49-F238E27FC236}">
                <a16:creationId xmlns:a16="http://schemas.microsoft.com/office/drawing/2014/main" id="{4B9D503F-050B-46E5-8A94-0EAC6149A92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8">
            <a:extLst>
              <a:ext uri="{FF2B5EF4-FFF2-40B4-BE49-F238E27FC236}">
                <a16:creationId xmlns:a16="http://schemas.microsoft.com/office/drawing/2014/main" id="{9FEA37ED-C297-4952-9FF7-7630B70C97E8}"/>
              </a:ext>
            </a:extLst>
          </p:cNvPr>
          <p:cNvSpPr>
            <a:spLocks noGrp="1" noChangeArrowheads="1"/>
          </p:cNvSpPr>
          <p:nvPr>
            <p:ph type="sldNum" sz="quarter" idx="12"/>
          </p:nvPr>
        </p:nvSpPr>
        <p:spPr>
          <a:ln/>
        </p:spPr>
        <p:txBody>
          <a:bodyPr/>
          <a:lstStyle>
            <a:lvl1pPr>
              <a:defRPr/>
            </a:lvl1pPr>
          </a:lstStyle>
          <a:p>
            <a:pPr>
              <a:defRPr/>
            </a:pPr>
            <a:fld id="{02705802-9254-4C2F-9521-6D21E137CE35}" type="slidenum">
              <a:rPr lang="fr-FR" altLang="fr-FR"/>
              <a:pPr>
                <a:defRPr/>
              </a:pPr>
              <a:t>‹N°›</a:t>
            </a:fld>
            <a:endParaRPr lang="fr-FR" altLang="fr-FR"/>
          </a:p>
        </p:txBody>
      </p:sp>
    </p:spTree>
    <p:extLst>
      <p:ext uri="{BB962C8B-B14F-4D97-AF65-F5344CB8AC3E}">
        <p14:creationId xmlns:p14="http://schemas.microsoft.com/office/powerpoint/2010/main" val="74649445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6">
            <a:extLst>
              <a:ext uri="{FF2B5EF4-FFF2-40B4-BE49-F238E27FC236}">
                <a16:creationId xmlns:a16="http://schemas.microsoft.com/office/drawing/2014/main" id="{16490BC2-5057-4870-B3BB-32979BCFDEC6}"/>
              </a:ext>
            </a:extLst>
          </p:cNvPr>
          <p:cNvSpPr>
            <a:spLocks noGrp="1" noChangeArrowheads="1"/>
          </p:cNvSpPr>
          <p:nvPr>
            <p:ph type="dt" sz="half" idx="10"/>
          </p:nvPr>
        </p:nvSpPr>
        <p:spPr>
          <a:ln/>
        </p:spPr>
        <p:txBody>
          <a:bodyPr/>
          <a:lstStyle>
            <a:lvl1pPr>
              <a:defRPr/>
            </a:lvl1pPr>
          </a:lstStyle>
          <a:p>
            <a:pPr>
              <a:defRPr/>
            </a:pPr>
            <a:fld id="{947796F3-C207-484F-89EE-B03564338AA9}" type="datetime1">
              <a:rPr lang="fr-FR"/>
              <a:pPr>
                <a:defRPr/>
              </a:pPr>
              <a:t>01/08/2024</a:t>
            </a:fld>
            <a:endParaRPr lang="fr-FR"/>
          </a:p>
        </p:txBody>
      </p:sp>
      <p:sp>
        <p:nvSpPr>
          <p:cNvPr id="6" name="Rectangle 7">
            <a:extLst>
              <a:ext uri="{FF2B5EF4-FFF2-40B4-BE49-F238E27FC236}">
                <a16:creationId xmlns:a16="http://schemas.microsoft.com/office/drawing/2014/main" id="{E4DFD6D4-278F-44E6-A73E-99B8E2A2C0D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8">
            <a:extLst>
              <a:ext uri="{FF2B5EF4-FFF2-40B4-BE49-F238E27FC236}">
                <a16:creationId xmlns:a16="http://schemas.microsoft.com/office/drawing/2014/main" id="{6C8C9EAD-8832-4127-A5C8-906824891574}"/>
              </a:ext>
            </a:extLst>
          </p:cNvPr>
          <p:cNvSpPr>
            <a:spLocks noGrp="1" noChangeArrowheads="1"/>
          </p:cNvSpPr>
          <p:nvPr>
            <p:ph type="sldNum" sz="quarter" idx="12"/>
          </p:nvPr>
        </p:nvSpPr>
        <p:spPr>
          <a:ln/>
        </p:spPr>
        <p:txBody>
          <a:bodyPr/>
          <a:lstStyle>
            <a:lvl1pPr>
              <a:defRPr/>
            </a:lvl1pPr>
          </a:lstStyle>
          <a:p>
            <a:pPr>
              <a:defRPr/>
            </a:pPr>
            <a:fld id="{C8B13D0C-961A-4D59-9D28-8140C7C3DB4B}" type="slidenum">
              <a:rPr lang="fr-FR" altLang="fr-FR"/>
              <a:pPr>
                <a:defRPr/>
              </a:pPr>
              <a:t>‹N°›</a:t>
            </a:fld>
            <a:endParaRPr lang="fr-FR" altLang="fr-FR"/>
          </a:p>
        </p:txBody>
      </p:sp>
    </p:spTree>
    <p:extLst>
      <p:ext uri="{BB962C8B-B14F-4D97-AF65-F5344CB8AC3E}">
        <p14:creationId xmlns:p14="http://schemas.microsoft.com/office/powerpoint/2010/main" val="27847743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F24C500-547C-4E8E-AC1E-F449E3B77E65}"/>
              </a:ext>
            </a:extLst>
          </p:cNvPr>
          <p:cNvSpPr>
            <a:spLocks noGrp="1" noChangeArrowheads="1"/>
          </p:cNvSpPr>
          <p:nvPr>
            <p:ph type="title"/>
          </p:nvPr>
        </p:nvSpPr>
        <p:spPr bwMode="auto">
          <a:xfrm>
            <a:off x="766763" y="304800"/>
            <a:ext cx="10668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a:t>Cliquez pour modifier le style du titre</a:t>
            </a:r>
          </a:p>
        </p:txBody>
      </p:sp>
      <p:sp>
        <p:nvSpPr>
          <p:cNvPr id="2051" name="Rectangle 3">
            <a:extLst>
              <a:ext uri="{FF2B5EF4-FFF2-40B4-BE49-F238E27FC236}">
                <a16:creationId xmlns:a16="http://schemas.microsoft.com/office/drawing/2014/main" id="{B0D4B78D-3C25-4F28-832A-1234CB51BF1B}"/>
              </a:ext>
            </a:extLst>
          </p:cNvPr>
          <p:cNvSpPr>
            <a:spLocks noGrp="1" noChangeArrowheads="1"/>
          </p:cNvSpPr>
          <p:nvPr>
            <p:ph type="body" idx="1"/>
          </p:nvPr>
        </p:nvSpPr>
        <p:spPr bwMode="auto">
          <a:xfrm>
            <a:off x="755650" y="1752600"/>
            <a:ext cx="1066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AutoShape 4">
            <a:extLst>
              <a:ext uri="{FF2B5EF4-FFF2-40B4-BE49-F238E27FC236}">
                <a16:creationId xmlns:a16="http://schemas.microsoft.com/office/drawing/2014/main" id="{6A2C7C30-7E2C-446E-88F8-B5336A9804BE}"/>
              </a:ext>
            </a:extLst>
          </p:cNvPr>
          <p:cNvSpPr>
            <a:spLocks noChangeArrowheads="1"/>
          </p:cNvSpPr>
          <p:nvPr/>
        </p:nvSpPr>
        <p:spPr bwMode="auto">
          <a:xfrm>
            <a:off x="812800" y="1566863"/>
            <a:ext cx="1061085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fr-FR"/>
          </a:p>
        </p:txBody>
      </p:sp>
      <p:sp>
        <p:nvSpPr>
          <p:cNvPr id="1029" name="Line 5">
            <a:extLst>
              <a:ext uri="{FF2B5EF4-FFF2-40B4-BE49-F238E27FC236}">
                <a16:creationId xmlns:a16="http://schemas.microsoft.com/office/drawing/2014/main" id="{BF57D9FF-82EB-4CCE-809C-C7DB2ECBAE05}"/>
              </a:ext>
            </a:extLst>
          </p:cNvPr>
          <p:cNvSpPr>
            <a:spLocks noChangeShapeType="1"/>
          </p:cNvSpPr>
          <p:nvPr/>
        </p:nvSpPr>
        <p:spPr bwMode="auto">
          <a:xfrm flipV="1">
            <a:off x="812800" y="6172200"/>
            <a:ext cx="105664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822" name="Rectangle 6">
            <a:extLst>
              <a:ext uri="{FF2B5EF4-FFF2-40B4-BE49-F238E27FC236}">
                <a16:creationId xmlns:a16="http://schemas.microsoft.com/office/drawing/2014/main" id="{69F7AD26-E4FB-48F9-B382-A6E22C760D80}"/>
              </a:ext>
            </a:extLst>
          </p:cNvPr>
          <p:cNvSpPr>
            <a:spLocks noGrp="1" noChangeArrowheads="1"/>
          </p:cNvSpPr>
          <p:nvPr>
            <p:ph type="dt" sz="half" idx="2"/>
          </p:nvPr>
        </p:nvSpPr>
        <p:spPr bwMode="auto">
          <a:xfrm>
            <a:off x="8128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a:latin typeface="Arial" panose="020B0604020202020204" pitchFamily="34" charset="0"/>
                <a:cs typeface="Arial" panose="020B0604020202020204" pitchFamily="34" charset="0"/>
              </a:defRPr>
            </a:lvl1pPr>
          </a:lstStyle>
          <a:p>
            <a:pPr>
              <a:defRPr/>
            </a:pPr>
            <a:fld id="{9193B265-AA07-4FE0-B002-E541125BC0CC}" type="datetime1">
              <a:rPr lang="fr-FR"/>
              <a:pPr>
                <a:defRPr/>
              </a:pPr>
              <a:t>01/08/2024</a:t>
            </a:fld>
            <a:endParaRPr lang="fr-FR"/>
          </a:p>
        </p:txBody>
      </p:sp>
      <p:sp>
        <p:nvSpPr>
          <p:cNvPr id="34823" name="Rectangle 7">
            <a:extLst>
              <a:ext uri="{FF2B5EF4-FFF2-40B4-BE49-F238E27FC236}">
                <a16:creationId xmlns:a16="http://schemas.microsoft.com/office/drawing/2014/main" id="{6F84F5D0-970D-4B84-94F0-13059E6EBFC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u="none">
                <a:latin typeface="Arial" panose="020B0604020202020204" pitchFamily="34" charset="0"/>
                <a:cs typeface="Arial" panose="020B0604020202020204" pitchFamily="34" charset="0"/>
              </a:defRPr>
            </a:lvl1pPr>
          </a:lstStyle>
          <a:p>
            <a:pPr>
              <a:defRPr/>
            </a:pPr>
            <a:endParaRPr lang="fr-FR"/>
          </a:p>
        </p:txBody>
      </p:sp>
      <p:sp>
        <p:nvSpPr>
          <p:cNvPr id="34824" name="Rectangle 8">
            <a:extLst>
              <a:ext uri="{FF2B5EF4-FFF2-40B4-BE49-F238E27FC236}">
                <a16:creationId xmlns:a16="http://schemas.microsoft.com/office/drawing/2014/main" id="{520545BD-C15D-4662-9215-8E79A5EAC029}"/>
              </a:ext>
            </a:extLst>
          </p:cNvPr>
          <p:cNvSpPr>
            <a:spLocks noGrp="1" noChangeArrowheads="1"/>
          </p:cNvSpPr>
          <p:nvPr>
            <p:ph type="sldNum" sz="quarter" idx="4"/>
          </p:nvPr>
        </p:nvSpPr>
        <p:spPr bwMode="auto">
          <a:xfrm>
            <a:off x="87376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990FB21B-1D9B-4EDA-AC4D-36295A21DDB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5235" r:id="rId1"/>
    <p:sldLayoutId id="2147485223" r:id="rId2"/>
    <p:sldLayoutId id="2147485224" r:id="rId3"/>
    <p:sldLayoutId id="2147485225" r:id="rId4"/>
    <p:sldLayoutId id="2147485226" r:id="rId5"/>
    <p:sldLayoutId id="2147485227" r:id="rId6"/>
    <p:sldLayoutId id="2147485228" r:id="rId7"/>
    <p:sldLayoutId id="2147485229" r:id="rId8"/>
    <p:sldLayoutId id="2147485230" r:id="rId9"/>
    <p:sldLayoutId id="2147485231" r:id="rId10"/>
    <p:sldLayoutId id="2147485232" r:id="rId11"/>
    <p:sldLayoutId id="2147485233" r:id="rId12"/>
    <p:sldLayoutId id="2147485234" r:id="rId13"/>
    <p:sldLayoutId id="2147485236" r:id="rId14"/>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nodeType="with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nodeType="withEffect">
                                  <p:stCondLst>
                                    <p:cond delay="0"/>
                                  </p:stCondLst>
                                  <p:childTnLst>
                                    <p:set>
                                      <p:cBhvr>
                                        <p:cTn id="23" dur="1"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nodeType="withEffect">
                                  <p:stCondLst>
                                    <p:cond delay="0"/>
                                  </p:stCondLst>
                                  <p:childTnLst>
                                    <p:set>
                                      <p:cBhvr>
                                        <p:cTn id="28" dur="1"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nodeType="withEffect">
                                  <p:stCondLst>
                                    <p:cond delay="0"/>
                                  </p:stCondLst>
                                  <p:childTnLst>
                                    <p:set>
                                      <p:cBhvr>
                                        <p:cTn id="33" dur="1"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tmplLst>
          <p:tmpl lvl="1">
            <p:tnLst>
              <p:par>
                <p:cTn presetID="44" presetClass="entr" presetSubtype="0" fill="hold" nodeType="clickEffect">
                  <p:stCondLst>
                    <p:cond delay="0"/>
                  </p:stCondLst>
                  <p:childTnLst>
                    <p:set>
                      <p:cBhvr>
                        <p:cTn dur="1"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Verdana" pitchFamily="34" charset="0"/>
        </a:defRPr>
      </a:lvl2pPr>
      <a:lvl3pPr algn="l" rtl="0" eaLnBrk="1" fontAlgn="base" hangingPunct="1">
        <a:spcBef>
          <a:spcPct val="0"/>
        </a:spcBef>
        <a:spcAft>
          <a:spcPct val="0"/>
        </a:spcAft>
        <a:defRPr sz="3800">
          <a:solidFill>
            <a:schemeClr val="tx2"/>
          </a:solidFill>
          <a:latin typeface="Verdana" pitchFamily="34" charset="0"/>
        </a:defRPr>
      </a:lvl3pPr>
      <a:lvl4pPr algn="l" rtl="0" eaLnBrk="1" fontAlgn="base" hangingPunct="1">
        <a:spcBef>
          <a:spcPct val="0"/>
        </a:spcBef>
        <a:spcAft>
          <a:spcPct val="0"/>
        </a:spcAft>
        <a:defRPr sz="3800">
          <a:solidFill>
            <a:schemeClr val="tx2"/>
          </a:solidFill>
          <a:latin typeface="Verdana" pitchFamily="34" charset="0"/>
        </a:defRPr>
      </a:lvl4pPr>
      <a:lvl5pPr algn="l" rtl="0" eaLnBrk="1" fontAlgn="base" hangingPunct="1">
        <a:spcBef>
          <a:spcPct val="0"/>
        </a:spcBef>
        <a:spcAft>
          <a:spcPct val="0"/>
        </a:spcAft>
        <a:defRPr sz="3800">
          <a:solidFill>
            <a:schemeClr val="tx2"/>
          </a:solidFill>
          <a:latin typeface="Verdana" pitchFamily="34" charset="0"/>
        </a:defRPr>
      </a:lvl5pPr>
      <a:lvl6pPr marL="457200" algn="l" rtl="0" eaLnBrk="1" fontAlgn="base" hangingPunct="1">
        <a:spcBef>
          <a:spcPct val="0"/>
        </a:spcBef>
        <a:spcAft>
          <a:spcPct val="0"/>
        </a:spcAft>
        <a:defRPr sz="3800">
          <a:solidFill>
            <a:schemeClr val="tx2"/>
          </a:solidFill>
          <a:latin typeface="Verdana" pitchFamily="34" charset="0"/>
        </a:defRPr>
      </a:lvl6pPr>
      <a:lvl7pPr marL="914400" algn="l" rtl="0" eaLnBrk="1" fontAlgn="base" hangingPunct="1">
        <a:spcBef>
          <a:spcPct val="0"/>
        </a:spcBef>
        <a:spcAft>
          <a:spcPct val="0"/>
        </a:spcAft>
        <a:defRPr sz="3800">
          <a:solidFill>
            <a:schemeClr val="tx2"/>
          </a:solidFill>
          <a:latin typeface="Verdana" pitchFamily="34" charset="0"/>
        </a:defRPr>
      </a:lvl7pPr>
      <a:lvl8pPr marL="1371600" algn="l" rtl="0" eaLnBrk="1" fontAlgn="base" hangingPunct="1">
        <a:spcBef>
          <a:spcPct val="0"/>
        </a:spcBef>
        <a:spcAft>
          <a:spcPct val="0"/>
        </a:spcAft>
        <a:defRPr sz="3800">
          <a:solidFill>
            <a:schemeClr val="tx2"/>
          </a:solidFill>
          <a:latin typeface="Verdana" pitchFamily="34" charset="0"/>
        </a:defRPr>
      </a:lvl8pPr>
      <a:lvl9pPr marL="1828800" algn="l" rtl="0" eaLnBrk="1" fontAlgn="base" hangingPunct="1">
        <a:spcBef>
          <a:spcPct val="0"/>
        </a:spcBef>
        <a:spcAft>
          <a:spcPct val="0"/>
        </a:spcAft>
        <a:defRPr sz="3800">
          <a:solidFill>
            <a:schemeClr val="tx2"/>
          </a:solidFill>
          <a:latin typeface="Verdana" pitchFamily="34" charset="0"/>
        </a:defRPr>
      </a:lvl9pPr>
    </p:titleStyle>
    <p:bodyStyle>
      <a:lvl1pPr marL="469900" indent="-469900" algn="l" rtl="0" eaLnBrk="1" fontAlgn="base" hangingPunct="1">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3" name="Rectangle 15">
            <a:extLst>
              <a:ext uri="{FF2B5EF4-FFF2-40B4-BE49-F238E27FC236}">
                <a16:creationId xmlns:a16="http://schemas.microsoft.com/office/drawing/2014/main" id="{A3C6D414-1367-4434-9F64-4415FCCEAB58}"/>
              </a:ext>
            </a:extLst>
          </p:cNvPr>
          <p:cNvSpPr>
            <a:spLocks noGrp="1" noChangeArrowheads="1"/>
          </p:cNvSpPr>
          <p:nvPr>
            <p:ph type="title"/>
          </p:nvPr>
        </p:nvSpPr>
        <p:spPr>
          <a:xfrm>
            <a:off x="192088" y="2420938"/>
            <a:ext cx="11736387" cy="2087562"/>
          </a:xfrm>
        </p:spPr>
        <p:txBody>
          <a:bodyPr>
            <a:noAutofit/>
          </a:bodyPr>
          <a:lstStyle/>
          <a:p>
            <a:pPr algn="ctr">
              <a:defRPr/>
            </a:pPr>
            <a:br>
              <a:rPr lang="fr-FR" sz="3000" b="1" dirty="0">
                <a:solidFill>
                  <a:srgbClr val="FF0000"/>
                </a:solidFill>
                <a:effectLst>
                  <a:outerShdw blurRad="38100" dist="38100" dir="2700000" algn="tl">
                    <a:srgbClr val="000000">
                      <a:alpha val="43137"/>
                    </a:srgbClr>
                  </a:outerShdw>
                </a:effectLst>
                <a:latin typeface="Bell MT" pitchFamily="18" charset="0"/>
              </a:rPr>
            </a:br>
            <a:br>
              <a:rPr lang="fr-FR" sz="3000" b="1" dirty="0">
                <a:solidFill>
                  <a:srgbClr val="FF0000"/>
                </a:solidFill>
                <a:effectLst>
                  <a:outerShdw blurRad="38100" dist="38100" dir="2700000" algn="tl">
                    <a:srgbClr val="000000">
                      <a:alpha val="43137"/>
                    </a:srgbClr>
                  </a:outerShdw>
                </a:effectLst>
                <a:latin typeface="Bell MT" pitchFamily="18" charset="0"/>
              </a:rPr>
            </a:br>
            <a:br>
              <a:rPr lang="fr-FR" sz="3000" b="1" dirty="0">
                <a:solidFill>
                  <a:srgbClr val="FF0000"/>
                </a:solidFill>
                <a:effectLst>
                  <a:outerShdw blurRad="38100" dist="38100" dir="2700000" algn="tl">
                    <a:srgbClr val="000000">
                      <a:alpha val="43137"/>
                    </a:srgbClr>
                  </a:outerShdw>
                </a:effectLst>
                <a:latin typeface="Bell MT" pitchFamily="18" charset="0"/>
              </a:rPr>
            </a:br>
            <a:br>
              <a:rPr lang="fr-FR" sz="3000" b="1" dirty="0">
                <a:solidFill>
                  <a:srgbClr val="FF0000"/>
                </a:solidFill>
                <a:effectLst>
                  <a:outerShdw blurRad="38100" dist="38100" dir="2700000" algn="tl">
                    <a:srgbClr val="000000">
                      <a:alpha val="43137"/>
                    </a:srgbClr>
                  </a:outerShdw>
                </a:effectLst>
                <a:latin typeface="Bell MT" pitchFamily="18" charset="0"/>
              </a:rPr>
            </a:br>
            <a:r>
              <a:rPr lang="fr-FR" sz="3000" b="1" dirty="0">
                <a:solidFill>
                  <a:srgbClr val="FF0000"/>
                </a:solidFill>
                <a:effectLst>
                  <a:outerShdw blurRad="38100" dist="38100" dir="2700000" algn="tl">
                    <a:srgbClr val="000000">
                      <a:alpha val="43137"/>
                    </a:srgbClr>
                  </a:outerShdw>
                </a:effectLst>
                <a:latin typeface="Bell MT" pitchFamily="18" charset="0"/>
              </a:rPr>
              <a:t>RAPPORT DU SECRÉTARIAT SUR LA GESTION DES ÉTABLISSEMENTS PUBLICS DE L'ÉTAT (EPE)</a:t>
            </a:r>
            <a:br>
              <a:rPr lang="fr-FR" sz="3000" b="1" dirty="0">
                <a:solidFill>
                  <a:srgbClr val="FF0000"/>
                </a:solidFill>
                <a:effectLst>
                  <a:outerShdw blurRad="38100" dist="38100" dir="2700000" algn="tl">
                    <a:srgbClr val="000000">
                      <a:alpha val="43137"/>
                    </a:srgbClr>
                  </a:outerShdw>
                </a:effectLst>
                <a:latin typeface="Bell MT" pitchFamily="18" charset="0"/>
              </a:rPr>
            </a:br>
            <a:r>
              <a:rPr lang="fr-FR" sz="3000" b="1" dirty="0">
                <a:solidFill>
                  <a:srgbClr val="FF0000"/>
                </a:solidFill>
                <a:effectLst>
                  <a:outerShdw blurRad="38100" dist="38100" dir="2700000" algn="tl">
                    <a:srgbClr val="000000">
                      <a:alpha val="43137"/>
                    </a:srgbClr>
                  </a:outerShdw>
                </a:effectLst>
                <a:latin typeface="Bell MT" pitchFamily="18" charset="0"/>
              </a:rPr>
              <a:t>EXERCICE 2023</a:t>
            </a:r>
            <a:br>
              <a:rPr lang="fr-FR" sz="3000" b="1" dirty="0">
                <a:solidFill>
                  <a:srgbClr val="FF0000"/>
                </a:solidFill>
                <a:effectLst>
                  <a:outerShdw blurRad="38100" dist="38100" dir="2700000" algn="tl">
                    <a:srgbClr val="000000">
                      <a:alpha val="43137"/>
                    </a:srgbClr>
                  </a:outerShdw>
                </a:effectLst>
                <a:latin typeface="Bell MT" pitchFamily="18" charset="0"/>
              </a:rPr>
            </a:br>
            <a:endParaRPr lang="fr-FR" altLang="fr-FR" sz="3000" b="1" dirty="0">
              <a:solidFill>
                <a:srgbClr val="FF0000"/>
              </a:solidFill>
              <a:effectLst>
                <a:outerShdw blurRad="38100" dist="38100" dir="2700000" algn="tl">
                  <a:srgbClr val="000000">
                    <a:alpha val="43137"/>
                  </a:srgbClr>
                </a:outerShdw>
              </a:effectLst>
              <a:latin typeface="Bell MT" pitchFamily="18" charset="0"/>
            </a:endParaRPr>
          </a:p>
        </p:txBody>
      </p:sp>
      <p:sp>
        <p:nvSpPr>
          <p:cNvPr id="4" name="Titre 1">
            <a:extLst>
              <a:ext uri="{FF2B5EF4-FFF2-40B4-BE49-F238E27FC236}">
                <a16:creationId xmlns:a16="http://schemas.microsoft.com/office/drawing/2014/main" id="{C332F7AC-A92F-46BE-A749-DF039E89239C}"/>
              </a:ext>
            </a:extLst>
          </p:cNvPr>
          <p:cNvSpPr txBox="1">
            <a:spLocks/>
          </p:cNvSpPr>
          <p:nvPr/>
        </p:nvSpPr>
        <p:spPr bwMode="auto">
          <a:xfrm>
            <a:off x="192088" y="260648"/>
            <a:ext cx="11736560" cy="1224136"/>
          </a:xfrm>
          <a:prstGeom prst="rect">
            <a:avLst/>
          </a:prstGeom>
          <a:noFill/>
          <a:ln w="9525">
            <a:noFill/>
            <a:miter lim="800000"/>
            <a:headEnd/>
            <a:tailEnd/>
          </a:ln>
        </p:spPr>
        <p:txBody>
          <a:bodyPr lIns="0" rIns="0" bIns="0" anchor="b">
            <a:scene3d>
              <a:camera prst="orthographicFront"/>
              <a:lightRig rig="freezing" dir="t">
                <a:rot lat="0" lon="0" rev="5640000"/>
              </a:lightRig>
            </a:scene3d>
            <a:sp3d prstMaterial="flat">
              <a:contourClr>
                <a:schemeClr val="tx2"/>
              </a:contourClr>
            </a:sp3d>
          </a:bodyPr>
          <a:lstStyle/>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endParaRPr lang="fr-FR" altLang="fr-FR" sz="2800" b="1" dirty="0">
              <a:solidFill>
                <a:schemeClr val="tx2"/>
              </a:solidFill>
              <a:effectLst>
                <a:outerShdw blurRad="38100" dist="38100" dir="2700000" algn="tl">
                  <a:srgbClr val="000000">
                    <a:alpha val="43137"/>
                  </a:srgbClr>
                </a:outerShdw>
              </a:effectLst>
              <a:latin typeface="Bell MT" panose="02020503060305020303" pitchFamily="18" charset="0"/>
              <a:ea typeface="+mj-ea"/>
              <a:cs typeface="+mj-cs"/>
            </a:endParaRPr>
          </a:p>
          <a:p>
            <a:pPr algn="ctr">
              <a:defRPr/>
            </a:pPr>
            <a:r>
              <a:rPr lang="fr-FR" sz="2800" b="1" dirty="0">
                <a:latin typeface="Arial" charset="0"/>
                <a:cs typeface="Arial" charset="0"/>
              </a:rPr>
              <a:t>VINGT-CINQUIÈME (25</a:t>
            </a:r>
            <a:r>
              <a:rPr lang="fr-FR" sz="2800" b="1" baseline="30000" dirty="0">
                <a:latin typeface="Arial" charset="0"/>
                <a:cs typeface="Arial" charset="0"/>
              </a:rPr>
              <a:t>ème</a:t>
            </a:r>
            <a:r>
              <a:rPr lang="fr-FR" sz="2800" b="1" dirty="0">
                <a:latin typeface="Arial" charset="0"/>
                <a:cs typeface="Arial" charset="0"/>
              </a:rPr>
              <a:t>) SESSION DE L'ASSEMBLÉE GÉNÉRALE DES ÉTABLISSEMENTS PUBLICS DE L'ÉTAT (AG/EPE)</a:t>
            </a:r>
            <a:endParaRPr lang="fr-FR" sz="2800" dirty="0">
              <a:latin typeface="Arial" charset="0"/>
              <a:cs typeface="Arial" charset="0"/>
            </a:endParaRPr>
          </a:p>
        </p:txBody>
      </p:sp>
    </p:spTree>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CA6532C3-C712-4294-83BD-4536E646EC3D}"/>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9EE72470-CA08-4E79-A522-E71A93FB7DF4}"/>
              </a:ext>
            </a:extLst>
          </p:cNvPr>
          <p:cNvSpPr>
            <a:spLocks noGrp="1"/>
          </p:cNvSpPr>
          <p:nvPr>
            <p:ph idx="1"/>
          </p:nvPr>
        </p:nvSpPr>
        <p:spPr>
          <a:xfrm>
            <a:off x="279400" y="1619250"/>
            <a:ext cx="11912600" cy="5102225"/>
          </a:xfrm>
        </p:spPr>
        <p:txBody>
          <a:bodyPr/>
          <a:lstStyle/>
          <a:p>
            <a:pPr algn="just">
              <a:defRPr/>
            </a:pPr>
            <a:r>
              <a:rPr lang="fr-FR" sz="2800" b="1" dirty="0">
                <a:latin typeface="Times New Roman" panose="02020603050405020304" pitchFamily="18" charset="0"/>
                <a:cs typeface="Times New Roman" panose="02020603050405020304" pitchFamily="18" charset="0"/>
              </a:rPr>
              <a:t>Les 2 en cours d’exécution sont :</a:t>
            </a: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Produire un point complet sur les diligences déjà entreprises et les points de blocages relatifs à l’arrêté conjoint portant répartition des recettes des formations sanitaires (AGSP);</a:t>
            </a: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Production un dossier complet sur les difficultés d’inadaptation du cadre législatif actuel qui ne permet pas à l’IGB de compétir pour les marchés à l’extérieur du Burkina Faso ; </a:t>
            </a:r>
          </a:p>
          <a:p>
            <a:pPr algn="just">
              <a:buFont typeface="Wingdings" panose="05000000000000000000" pitchFamily="2" charset="2"/>
              <a:buChar char="ü"/>
              <a:defRPr/>
            </a:pPr>
            <a:endParaRPr lang="fr-F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defRPr/>
            </a:pPr>
            <a:endParaRPr lang="fr-FR" sz="2800" b="1" dirty="0">
              <a:latin typeface="Times New Roman" panose="02020603050405020304" pitchFamily="18" charset="0"/>
              <a:cs typeface="Times New Roman" panose="02020603050405020304" pitchFamily="18" charset="0"/>
            </a:endParaRPr>
          </a:p>
        </p:txBody>
      </p:sp>
      <p:sp>
        <p:nvSpPr>
          <p:cNvPr id="22532" name="Espace réservé du numéro de diapositive 5">
            <a:extLst>
              <a:ext uri="{FF2B5EF4-FFF2-40B4-BE49-F238E27FC236}">
                <a16:creationId xmlns:a16="http://schemas.microsoft.com/office/drawing/2014/main" id="{BD8F83F1-858C-4868-BE83-3EA98DB0D9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8D34A727-9548-4600-918F-6D936E07B7B5}" type="slidenum">
              <a:rPr lang="fr-FR" altLang="fr-FR" sz="2600">
                <a:solidFill>
                  <a:srgbClr val="0070C0"/>
                </a:solidFill>
                <a:latin typeface="Arial" panose="020B0604020202020204" pitchFamily="34" charset="0"/>
              </a:rPr>
              <a:pPr>
                <a:spcBef>
                  <a:spcPct val="0"/>
                </a:spcBef>
                <a:buClrTx/>
                <a:buFontTx/>
                <a:buNone/>
              </a:pPr>
              <a:t>10</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5FCF258C-F944-4CA4-81AC-6B139E8B63F8}"/>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79761553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A3911507-BCEE-4563-B9BD-44CFABD58911}"/>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29C19003-618E-4751-88DB-497381F5C525}"/>
              </a:ext>
            </a:extLst>
          </p:cNvPr>
          <p:cNvSpPr>
            <a:spLocks noGrp="1"/>
          </p:cNvSpPr>
          <p:nvPr>
            <p:ph idx="1"/>
          </p:nvPr>
        </p:nvSpPr>
        <p:spPr>
          <a:xfrm>
            <a:off x="279400" y="1619250"/>
            <a:ext cx="11880850" cy="4476750"/>
          </a:xfrm>
        </p:spPr>
        <p:txBody>
          <a:bodyPr/>
          <a:lstStyle/>
          <a:p>
            <a:pPr algn="just">
              <a:defRPr/>
            </a:pPr>
            <a:r>
              <a:rPr lang="fr-FR" b="1" dirty="0">
                <a:solidFill>
                  <a:schemeClr val="accent2">
                    <a:lumMod val="75000"/>
                  </a:schemeClr>
                </a:solidFill>
                <a:latin typeface="Times New Roman" panose="02020603050405020304" pitchFamily="18" charset="0"/>
                <a:cs typeface="Times New Roman" panose="02020603050405020304" pitchFamily="18" charset="0"/>
              </a:rPr>
              <a:t>Une recommandation d’ordre général a été réalisée et l’autre est en cours de réalisation. </a:t>
            </a:r>
          </a:p>
          <a:p>
            <a:pPr algn="just">
              <a:buFont typeface="Wingdings" panose="05000000000000000000" pitchFamily="2" charset="2"/>
              <a:buChar char="ü"/>
              <a:defRPr/>
            </a:pPr>
            <a:r>
              <a:rPr lang="fr-FR" b="1" dirty="0">
                <a:latin typeface="Times New Roman" panose="02020603050405020304" pitchFamily="18" charset="0"/>
                <a:cs typeface="Times New Roman" panose="02020603050405020304" pitchFamily="18" charset="0"/>
              </a:rPr>
              <a:t>la mise en place d'un mécanisme d'amélioration du recouvrement des créances et d'apurement du portefeuille des Fonds nationaux de financement (FNF) est effective au niveau de tous les FNF à l’exception du FONA-DR. </a:t>
            </a:r>
          </a:p>
          <a:p>
            <a:pPr algn="just">
              <a:buFont typeface="Wingdings" panose="05000000000000000000" pitchFamily="2" charset="2"/>
              <a:buChar char="ü"/>
              <a:defRPr/>
            </a:pPr>
            <a:r>
              <a:rPr lang="fr-FR" b="1" dirty="0">
                <a:latin typeface="Times New Roman" panose="02020603050405020304" pitchFamily="18" charset="0"/>
                <a:cs typeface="Times New Roman" panose="02020603050405020304" pitchFamily="18" charset="0"/>
              </a:rPr>
              <a:t>La mise en place d’un dispositif d’évaluation régulière du contrôle interne est effective dans 50 EPE, en cours dans 28 EPE et non exécutée par 26 EPE.  </a:t>
            </a:r>
          </a:p>
          <a:p>
            <a:pPr marL="0" indent="0" algn="just">
              <a:buFont typeface="Wingdings" panose="05000000000000000000" pitchFamily="2" charset="2"/>
              <a:buNone/>
              <a:defRPr/>
            </a:pPr>
            <a:r>
              <a:rPr lang="fr-FR" sz="2500" b="1" dirty="0">
                <a:latin typeface="Times New Roman" panose="02020603050405020304" pitchFamily="18" charset="0"/>
                <a:cs typeface="Times New Roman" panose="02020603050405020304" pitchFamily="18" charset="0"/>
              </a:rPr>
              <a:t> </a:t>
            </a:r>
          </a:p>
        </p:txBody>
      </p:sp>
      <p:sp>
        <p:nvSpPr>
          <p:cNvPr id="24580" name="Espace réservé du numéro de diapositive 5">
            <a:extLst>
              <a:ext uri="{FF2B5EF4-FFF2-40B4-BE49-F238E27FC236}">
                <a16:creationId xmlns:a16="http://schemas.microsoft.com/office/drawing/2014/main" id="{65695DD2-B4D2-48A1-9315-7B4B633634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C857C362-EE52-4084-86DA-37D35D5D7EF4}" type="slidenum">
              <a:rPr lang="fr-FR" altLang="fr-FR" sz="2600">
                <a:solidFill>
                  <a:srgbClr val="0070C0"/>
                </a:solidFill>
                <a:latin typeface="Arial" panose="020B0604020202020204" pitchFamily="34" charset="0"/>
              </a:rPr>
              <a:pPr>
                <a:spcBef>
                  <a:spcPct val="0"/>
                </a:spcBef>
                <a:buClrTx/>
                <a:buFontTx/>
                <a:buNone/>
              </a:pPr>
              <a:t>11</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5BE08CDB-3F51-4DEE-B700-D03CF38A0DFF}"/>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extLst>
              <a:ext uri="{FF2B5EF4-FFF2-40B4-BE49-F238E27FC236}">
                <a16:creationId xmlns:a16="http://schemas.microsoft.com/office/drawing/2014/main" id="{9DD64577-C080-43E1-A729-BFD4815942F9}"/>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EB284A8C-93BA-42A9-9DA3-0836FFB05F61}"/>
              </a:ext>
            </a:extLst>
          </p:cNvPr>
          <p:cNvSpPr>
            <a:spLocks noGrp="1"/>
          </p:cNvSpPr>
          <p:nvPr>
            <p:ph idx="1"/>
          </p:nvPr>
        </p:nvSpPr>
        <p:spPr>
          <a:xfrm>
            <a:off x="263071" y="1550081"/>
            <a:ext cx="11880850" cy="4473575"/>
          </a:xfrm>
        </p:spPr>
        <p:txBody>
          <a:bodyPr/>
          <a:lstStyle/>
          <a:p>
            <a:pPr marL="0" indent="0" algn="just">
              <a:buNone/>
              <a:defRPr/>
            </a:pPr>
            <a:r>
              <a:rPr lang="fr-FR" b="1" u="sng" dirty="0">
                <a:latin typeface="Times New Roman" panose="02020603050405020304" pitchFamily="18" charset="0"/>
                <a:cs typeface="Times New Roman" panose="02020603050405020304" pitchFamily="18" charset="0"/>
              </a:rPr>
              <a:t>Recommandation d’ordre général à toutes les tutelles</a:t>
            </a:r>
            <a:r>
              <a:rPr lang="fr-FR" b="1" dirty="0">
                <a:latin typeface="Times New Roman" panose="02020603050405020304" pitchFamily="18" charset="0"/>
                <a:cs typeface="Times New Roman" panose="02020603050405020304" pitchFamily="18" charset="0"/>
              </a:rPr>
              <a:t>: </a:t>
            </a:r>
          </a:p>
          <a:p>
            <a:pPr marL="0" indent="0" algn="just">
              <a:buNone/>
              <a:defRPr/>
            </a:pPr>
            <a:r>
              <a:rPr lang="fr-FR" sz="2800" b="1" dirty="0">
                <a:solidFill>
                  <a:schemeClr val="accent6"/>
                </a:solidFill>
                <a:latin typeface="Times New Roman" panose="02020603050405020304" pitchFamily="18" charset="0"/>
                <a:cs typeface="Times New Roman" panose="02020603050405020304" pitchFamily="18" charset="0"/>
              </a:rPr>
              <a:t>Evaluer les besoins réels des EPE pour mieux orienter les décisions d’allocation des subventions en fonction des priorités</a:t>
            </a:r>
            <a:r>
              <a:rPr lang="fr-FR" sz="2800" b="1" dirty="0">
                <a:latin typeface="Times New Roman" panose="02020603050405020304" pitchFamily="18" charset="0"/>
                <a:cs typeface="Times New Roman" panose="02020603050405020304" pitchFamily="18" charset="0"/>
              </a:rPr>
              <a:t>.  Début de mise en œuvre aux niveaux de quelques tutelles (MFPTPS, MESRI, MDICAPME).</a:t>
            </a:r>
          </a:p>
          <a:p>
            <a:pPr marL="0" indent="0" algn="just">
              <a:buNone/>
              <a:defRPr/>
            </a:pPr>
            <a:r>
              <a:rPr lang="fr-FR" sz="3200" b="1" u="sng" dirty="0">
                <a:latin typeface="Times New Roman" panose="02020603050405020304" pitchFamily="18" charset="0"/>
                <a:cs typeface="Times New Roman" panose="02020603050405020304" pitchFamily="18" charset="0"/>
              </a:rPr>
              <a:t>Recommandations </a:t>
            </a:r>
            <a:r>
              <a:rPr lang="fr-FR" sz="3200" b="1" u="sng" dirty="0" err="1">
                <a:latin typeface="Times New Roman" panose="02020603050405020304" pitchFamily="18" charset="0"/>
                <a:cs typeface="Times New Roman" panose="02020603050405020304" pitchFamily="18" charset="0"/>
              </a:rPr>
              <a:t>pécifiques</a:t>
            </a:r>
            <a:r>
              <a:rPr lang="fr-FR" sz="3200" b="1" u="sng" dirty="0">
                <a:latin typeface="Times New Roman" panose="02020603050405020304" pitchFamily="18" charset="0"/>
                <a:cs typeface="Times New Roman" panose="02020603050405020304" pitchFamily="18" charset="0"/>
              </a:rPr>
              <a:t> à l’endroit des ministèr</a:t>
            </a:r>
            <a:r>
              <a:rPr lang="fr-FR" sz="3200" b="1" dirty="0">
                <a:latin typeface="Times New Roman" panose="02020603050405020304" pitchFamily="18" charset="0"/>
                <a:cs typeface="Times New Roman" panose="02020603050405020304" pitchFamily="18" charset="0"/>
              </a:rPr>
              <a:t>es : </a:t>
            </a:r>
          </a:p>
          <a:p>
            <a:pPr>
              <a:defRPr/>
            </a:pPr>
            <a:r>
              <a:rPr lang="fr-FR" sz="3200" b="1" dirty="0">
                <a:latin typeface="Times New Roman" panose="02020603050405020304" pitchFamily="18" charset="0"/>
                <a:cs typeface="Times New Roman" panose="02020603050405020304" pitchFamily="18" charset="0"/>
              </a:rPr>
              <a:t>Sont mises en œuvre :</a:t>
            </a:r>
          </a:p>
          <a:p>
            <a:pPr>
              <a:buFont typeface="Wingdings" panose="05000000000000000000" pitchFamily="2" charset="2"/>
              <a:buChar char="ü"/>
              <a:defRPr/>
            </a:pPr>
            <a:r>
              <a:rPr lang="fr-FR" b="1" dirty="0">
                <a:solidFill>
                  <a:schemeClr val="accent2">
                    <a:lumMod val="75000"/>
                  </a:schemeClr>
                </a:solidFill>
                <a:latin typeface="Times New Roman" panose="02020603050405020304" pitchFamily="18" charset="0"/>
                <a:cs typeface="Times New Roman" panose="02020603050405020304" pitchFamily="18" charset="0"/>
              </a:rPr>
              <a:t>Ministère de l’Energie, des mines et des carrières : </a:t>
            </a:r>
          </a:p>
          <a:p>
            <a:pPr algn="just">
              <a:buFont typeface="Wingdings" panose="05000000000000000000" pitchFamily="2" charset="2"/>
              <a:buChar char="§"/>
              <a:defRPr/>
            </a:pPr>
            <a:r>
              <a:rPr lang="fr-FR" b="1" dirty="0">
                <a:latin typeface="Times New Roman" panose="02020603050405020304" pitchFamily="18" charset="0"/>
                <a:cs typeface="Times New Roman" panose="02020603050405020304" pitchFamily="18" charset="0"/>
              </a:rPr>
              <a:t>la </a:t>
            </a:r>
            <a:r>
              <a:rPr lang="fr-FR" b="1" dirty="0" err="1">
                <a:latin typeface="Times New Roman" panose="02020603050405020304" pitchFamily="18" charset="0"/>
                <a:cs typeface="Times New Roman" panose="02020603050405020304" pitchFamily="18" charset="0"/>
              </a:rPr>
              <a:t>reflexion</a:t>
            </a:r>
            <a:r>
              <a:rPr lang="fr-FR" b="1" dirty="0">
                <a:latin typeface="Times New Roman" panose="02020603050405020304" pitchFamily="18" charset="0"/>
                <a:cs typeface="Times New Roman" panose="02020603050405020304" pitchFamily="18" charset="0"/>
              </a:rPr>
              <a:t> sur la mise en place d’une unité mobile de sécurisation des sites miniers artisanaux en collaboration avec le MATDS ;</a:t>
            </a:r>
          </a:p>
          <a:p>
            <a:pPr marL="0" indent="0" algn="just">
              <a:buNone/>
              <a:defRPr/>
            </a:pPr>
            <a:endParaRPr lang="fr-FR" b="1" dirty="0">
              <a:latin typeface="Times New Roman" panose="02020603050405020304" pitchFamily="18" charset="0"/>
              <a:cs typeface="Times New Roman" panose="02020603050405020304" pitchFamily="18" charset="0"/>
            </a:endParaRPr>
          </a:p>
        </p:txBody>
      </p:sp>
      <p:sp>
        <p:nvSpPr>
          <p:cNvPr id="26628" name="Espace réservé du numéro de diapositive 5">
            <a:extLst>
              <a:ext uri="{FF2B5EF4-FFF2-40B4-BE49-F238E27FC236}">
                <a16:creationId xmlns:a16="http://schemas.microsoft.com/office/drawing/2014/main" id="{7C17A649-2CB6-45DB-89EC-A4A7632E65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88B41BF2-F2E6-40A8-B5B4-4FD7878B9713}" type="slidenum">
              <a:rPr lang="fr-FR" altLang="fr-FR" sz="2600">
                <a:solidFill>
                  <a:srgbClr val="0070C0"/>
                </a:solidFill>
                <a:latin typeface="Arial" panose="020B0604020202020204" pitchFamily="34" charset="0"/>
              </a:rPr>
              <a:pPr>
                <a:spcBef>
                  <a:spcPct val="0"/>
                </a:spcBef>
                <a:buClrTx/>
                <a:buFontTx/>
                <a:buNone/>
              </a:pPr>
              <a:t>12</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901A976C-9379-4EAB-A45F-2D16C02CD448}"/>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Espace réservé du contenu 2">
            <a:extLst>
              <a:ext uri="{FF2B5EF4-FFF2-40B4-BE49-F238E27FC236}">
                <a16:creationId xmlns:a16="http://schemas.microsoft.com/office/drawing/2014/main" id="{CC9F64FD-E6CE-4839-81E1-9446A96A545D}"/>
              </a:ext>
            </a:extLst>
          </p:cNvPr>
          <p:cNvSpPr>
            <a:spLocks noGrp="1"/>
          </p:cNvSpPr>
          <p:nvPr>
            <p:ph idx="1"/>
          </p:nvPr>
        </p:nvSpPr>
        <p:spPr>
          <a:xfrm>
            <a:off x="119063" y="1752600"/>
            <a:ext cx="11809412" cy="4267200"/>
          </a:xfrm>
        </p:spPr>
        <p:txBody>
          <a:bodyPr/>
          <a:lstStyle/>
          <a:p>
            <a:pPr algn="just">
              <a:buFont typeface="Wingdings" panose="05000000000000000000" pitchFamily="2" charset="2"/>
              <a:buChar char="ü"/>
              <a:defRPr/>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Ministère de l’Economie, des Finances et de la Prospective :</a:t>
            </a:r>
          </a:p>
          <a:p>
            <a:pPr algn="just">
              <a:buFont typeface="Wingdings" panose="05000000000000000000" pitchFamily="2" charset="2"/>
              <a:buChar char="§"/>
              <a:defRPr/>
            </a:pPr>
            <a:r>
              <a:rPr lang="fr-FR" altLang="fr-FR" sz="2800" b="1" dirty="0">
                <a:latin typeface="Times New Roman" panose="02020603050405020304" pitchFamily="18" charset="0"/>
                <a:cs typeface="Times New Roman" panose="02020603050405020304" pitchFamily="18" charset="0"/>
              </a:rPr>
              <a:t>faire le point de la phase pilote du Système Intégré de Gestion des EPE (SIGEPE);</a:t>
            </a:r>
          </a:p>
          <a:p>
            <a:pPr>
              <a:buFont typeface="Wingdings" panose="05000000000000000000" pitchFamily="2" charset="2"/>
              <a:buChar char="ü"/>
              <a:defRPr/>
            </a:pPr>
            <a:r>
              <a:rPr lang="fr-FR" altLang="fr-FR" sz="2800" b="1" dirty="0">
                <a:latin typeface="Times New Roman" panose="02020603050405020304" pitchFamily="18" charset="0"/>
                <a:cs typeface="Times New Roman" panose="02020603050405020304" pitchFamily="18" charset="0"/>
              </a:rPr>
              <a:t>MSAHRNGF</a:t>
            </a: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 : </a:t>
            </a:r>
          </a:p>
          <a:p>
            <a:pPr algn="just">
              <a:buClr>
                <a:srgbClr val="CC0000"/>
              </a:buClr>
              <a:buFont typeface="Wingdings" panose="05000000000000000000" pitchFamily="2" charset="2"/>
              <a:buChar char="§"/>
              <a:defRPr/>
            </a:pPr>
            <a:r>
              <a:rPr lang="fr-FR" altLang="fr-FR" sz="2800" b="1" dirty="0">
                <a:solidFill>
                  <a:srgbClr val="000000"/>
                </a:solidFill>
                <a:latin typeface="Times New Roman" panose="02020603050405020304" pitchFamily="18" charset="0"/>
                <a:cs typeface="Times New Roman" panose="02020603050405020304" pitchFamily="18" charset="0"/>
              </a:rPr>
              <a:t>la mutation du Fonds National de Solidarité (FNS) en Fonds National de Solidarité et de Résilience Sociale (FNS-RS).</a:t>
            </a:r>
          </a:p>
          <a:p>
            <a:pPr algn="just">
              <a:buFont typeface="Wingdings" panose="05000000000000000000" pitchFamily="2" charset="2"/>
              <a:buChar char="§"/>
              <a:defRPr/>
            </a:pPr>
            <a:endParaRPr lang="fr-FR" altLang="fr-FR" sz="23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defRPr/>
            </a:pPr>
            <a:endParaRPr lang="fr-FR" altLang="fr-FR" sz="2300" b="1"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endParaRPr lang="fr-FR" altLang="fr-FR" dirty="0"/>
          </a:p>
        </p:txBody>
      </p:sp>
      <p:sp>
        <p:nvSpPr>
          <p:cNvPr id="30724" name="Espace réservé de la date 3">
            <a:extLst>
              <a:ext uri="{FF2B5EF4-FFF2-40B4-BE49-F238E27FC236}">
                <a16:creationId xmlns:a16="http://schemas.microsoft.com/office/drawing/2014/main" id="{0F9DDA7C-DFC8-422D-AD15-9A8AB4A2180D}"/>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34B7DE-1C26-4C6E-86D7-7E3A121AD260}" type="datetime1">
              <a:rPr lang="fr-FR" altLang="fr-FR" smtClean="0"/>
              <a:pPr/>
              <a:t>01/08/2024</a:t>
            </a:fld>
            <a:endParaRPr lang="fr-FR" altLang="fr-FR"/>
          </a:p>
        </p:txBody>
      </p:sp>
      <p:sp>
        <p:nvSpPr>
          <p:cNvPr id="30725" name="Espace réservé du numéro de diapositive 4">
            <a:extLst>
              <a:ext uri="{FF2B5EF4-FFF2-40B4-BE49-F238E27FC236}">
                <a16:creationId xmlns:a16="http://schemas.microsoft.com/office/drawing/2014/main" id="{97600DB9-F421-4850-BACF-83CA388D5A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36ADEB-8F32-4728-8C52-13BE3C44A911}" type="slidenum">
              <a:rPr lang="fr-FR" altLang="fr-FR" sz="2600">
                <a:solidFill>
                  <a:srgbClr val="0070C0"/>
                </a:solidFill>
              </a:rPr>
              <a:pPr/>
              <a:t>13</a:t>
            </a:fld>
            <a:endParaRPr lang="fr-FR" altLang="fr-FR" sz="2600">
              <a:solidFill>
                <a:srgbClr val="0070C0"/>
              </a:solidFill>
            </a:endParaRPr>
          </a:p>
        </p:txBody>
      </p:sp>
      <p:sp>
        <p:nvSpPr>
          <p:cNvPr id="7" name="AutoShape 2">
            <a:extLst>
              <a:ext uri="{FF2B5EF4-FFF2-40B4-BE49-F238E27FC236}">
                <a16:creationId xmlns:a16="http://schemas.microsoft.com/office/drawing/2014/main" id="{55EB7D76-4038-4D82-93AA-3C81BF673A3C}"/>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Espace réservé du contenu 2">
            <a:extLst>
              <a:ext uri="{FF2B5EF4-FFF2-40B4-BE49-F238E27FC236}">
                <a16:creationId xmlns:a16="http://schemas.microsoft.com/office/drawing/2014/main" id="{E57DB45B-2C73-4C2B-A95F-6C07E1274051}"/>
              </a:ext>
            </a:extLst>
          </p:cNvPr>
          <p:cNvSpPr>
            <a:spLocks noGrp="1" noChangeArrowheads="1"/>
          </p:cNvSpPr>
          <p:nvPr>
            <p:ph idx="1"/>
          </p:nvPr>
        </p:nvSpPr>
        <p:spPr>
          <a:xfrm>
            <a:off x="119063" y="1752600"/>
            <a:ext cx="11809412" cy="4267200"/>
          </a:xfrm>
        </p:spPr>
        <p:txBody>
          <a:bodyPr/>
          <a:lstStyle/>
          <a:p>
            <a:r>
              <a:rPr lang="fr-FR" altLang="fr-FR" sz="2800" b="1" dirty="0">
                <a:latin typeface="Times New Roman" panose="02020603050405020304" pitchFamily="18" charset="0"/>
                <a:cs typeface="Times New Roman" panose="02020603050405020304" pitchFamily="18" charset="0"/>
              </a:rPr>
              <a:t>Sont en cours de mise en œuvre :</a:t>
            </a:r>
          </a:p>
          <a:p>
            <a:pPr>
              <a:buClr>
                <a:srgbClr val="CC0000"/>
              </a:buClr>
              <a:buFont typeface="Wingdings" panose="05000000000000000000" pitchFamily="2" charset="2"/>
              <a:buChar char="ü"/>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MEFP : </a:t>
            </a:r>
          </a:p>
          <a:p>
            <a:pPr>
              <a:buClr>
                <a:srgbClr val="CC0000"/>
              </a:buClr>
              <a:buFont typeface="Wingdings" panose="05000000000000000000" pitchFamily="2" charset="2"/>
              <a:buChar char="§"/>
            </a:pPr>
            <a:r>
              <a:rPr lang="fr-FR" altLang="fr-FR" sz="2800" b="1" dirty="0">
                <a:solidFill>
                  <a:srgbClr val="000000"/>
                </a:solidFill>
                <a:latin typeface="Times New Roman" panose="02020603050405020304" pitchFamily="18" charset="0"/>
                <a:cs typeface="Times New Roman" panose="02020603050405020304" pitchFamily="18" charset="0"/>
              </a:rPr>
              <a:t>le déploiement effectif du système Intégré de Gestion des EPE (SIGEPE);</a:t>
            </a:r>
          </a:p>
          <a:p>
            <a:pPr>
              <a:buClr>
                <a:srgbClr val="CC0000"/>
              </a:buClr>
              <a:buFont typeface="Wingdings" panose="05000000000000000000" pitchFamily="2" charset="2"/>
              <a:buChar char="§"/>
            </a:pPr>
            <a:r>
              <a:rPr lang="fr-FR" altLang="fr-FR" sz="2800" b="1" dirty="0">
                <a:solidFill>
                  <a:srgbClr val="000000"/>
                </a:solidFill>
                <a:latin typeface="Times New Roman" panose="02020603050405020304" pitchFamily="18" charset="0"/>
                <a:cs typeface="Times New Roman" panose="02020603050405020304" pitchFamily="18" charset="0"/>
              </a:rPr>
              <a:t>l’élaboration et l’adoption des référentiels nationaux de contrôle interne et de management des risques. </a:t>
            </a:r>
          </a:p>
          <a:p>
            <a:pPr>
              <a:buClr>
                <a:srgbClr val="CC0000"/>
              </a:buClr>
              <a:buFont typeface="Wingdings" panose="05000000000000000000" pitchFamily="2" charset="2"/>
              <a:buChar char="ü"/>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Ministère des Sports, de la Jeunesse et de l’Emploi </a:t>
            </a:r>
            <a:r>
              <a:rPr lang="fr-FR" altLang="fr-FR" sz="2800" b="1" dirty="0">
                <a:solidFill>
                  <a:srgbClr val="000000"/>
                </a:solidFill>
                <a:latin typeface="Times New Roman" panose="02020603050405020304" pitchFamily="18" charset="0"/>
                <a:cs typeface="Times New Roman" panose="02020603050405020304" pitchFamily="18" charset="0"/>
              </a:rPr>
              <a:t>:  </a:t>
            </a:r>
          </a:p>
          <a:p>
            <a:pPr>
              <a:buClr>
                <a:srgbClr val="CC0000"/>
              </a:buClr>
              <a:buFont typeface="Wingdings" panose="05000000000000000000" pitchFamily="2" charset="2"/>
              <a:buChar char="§"/>
            </a:pPr>
            <a:r>
              <a:rPr lang="fr-FR" altLang="fr-FR" sz="2800" b="1" dirty="0">
                <a:solidFill>
                  <a:srgbClr val="000000"/>
                </a:solidFill>
                <a:latin typeface="Times New Roman" panose="02020603050405020304" pitchFamily="18" charset="0"/>
                <a:cs typeface="Times New Roman" panose="02020603050405020304" pitchFamily="18" charset="0"/>
              </a:rPr>
              <a:t>Concertation avec le MEFP sur un rétablissement éventuel de la part réduite de la taxe spécifique sur les entreprises de télécommunication.</a:t>
            </a:r>
          </a:p>
          <a:p>
            <a:endParaRPr lang="fr-FR" altLang="fr-FR" dirty="0"/>
          </a:p>
        </p:txBody>
      </p:sp>
      <p:sp>
        <p:nvSpPr>
          <p:cNvPr id="32772" name="Espace réservé de la date 3">
            <a:extLst>
              <a:ext uri="{FF2B5EF4-FFF2-40B4-BE49-F238E27FC236}">
                <a16:creationId xmlns:a16="http://schemas.microsoft.com/office/drawing/2014/main" id="{CCBCB1FE-FF1F-40F4-9A26-B87CB5ADA617}"/>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9D7F0B-D9D2-47AA-93AB-C46F0D5481BA}" type="datetime1">
              <a:rPr lang="fr-FR" altLang="fr-FR" smtClean="0"/>
              <a:pPr/>
              <a:t>01/08/2024</a:t>
            </a:fld>
            <a:endParaRPr lang="fr-FR" altLang="fr-FR"/>
          </a:p>
        </p:txBody>
      </p:sp>
      <p:sp>
        <p:nvSpPr>
          <p:cNvPr id="32773" name="Espace réservé du numéro de diapositive 4">
            <a:extLst>
              <a:ext uri="{FF2B5EF4-FFF2-40B4-BE49-F238E27FC236}">
                <a16:creationId xmlns:a16="http://schemas.microsoft.com/office/drawing/2014/main" id="{76CECCAB-B072-48E8-A078-1CEF7F2800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C9A1CF-1B18-442A-82B3-516208B019D7}" type="slidenum">
              <a:rPr lang="fr-FR" altLang="fr-FR" sz="2600">
                <a:solidFill>
                  <a:srgbClr val="0070C0"/>
                </a:solidFill>
              </a:rPr>
              <a:pPr/>
              <a:t>14</a:t>
            </a:fld>
            <a:endParaRPr lang="fr-FR" altLang="fr-FR" sz="2600">
              <a:solidFill>
                <a:srgbClr val="0070C0"/>
              </a:solidFill>
            </a:endParaRPr>
          </a:p>
        </p:txBody>
      </p:sp>
      <p:sp>
        <p:nvSpPr>
          <p:cNvPr id="7" name="AutoShape 2">
            <a:extLst>
              <a:ext uri="{FF2B5EF4-FFF2-40B4-BE49-F238E27FC236}">
                <a16:creationId xmlns:a16="http://schemas.microsoft.com/office/drawing/2014/main" id="{20A65537-E442-4121-8ED9-E0338D2D0ABB}"/>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Espace réservé du contenu 2">
            <a:extLst>
              <a:ext uri="{FF2B5EF4-FFF2-40B4-BE49-F238E27FC236}">
                <a16:creationId xmlns:a16="http://schemas.microsoft.com/office/drawing/2014/main" id="{E8C2DB12-AD2A-4277-B992-0A513C406A46}"/>
              </a:ext>
            </a:extLst>
          </p:cNvPr>
          <p:cNvSpPr>
            <a:spLocks noGrp="1" noChangeArrowheads="1"/>
          </p:cNvSpPr>
          <p:nvPr>
            <p:ph idx="1"/>
          </p:nvPr>
        </p:nvSpPr>
        <p:spPr>
          <a:xfrm>
            <a:off x="119063" y="1752600"/>
            <a:ext cx="11809412" cy="4267200"/>
          </a:xfrm>
        </p:spPr>
        <p:txBody>
          <a:bodyPr/>
          <a:lstStyle/>
          <a:p>
            <a:pPr algn="just">
              <a:buClr>
                <a:srgbClr val="CC0000"/>
              </a:buClr>
              <a:buFont typeface="Wingdings" panose="05000000000000000000" pitchFamily="2" charset="2"/>
              <a:buChar char="ü"/>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Ministère de la santé et de l’hygiène publique </a:t>
            </a:r>
            <a:r>
              <a:rPr lang="fr-FR" altLang="fr-FR" sz="2800" b="1" dirty="0">
                <a:solidFill>
                  <a:srgbClr val="000000"/>
                </a:solidFill>
                <a:latin typeface="Times New Roman" panose="02020603050405020304" pitchFamily="18" charset="0"/>
                <a:cs typeface="Times New Roman" panose="02020603050405020304" pitchFamily="18" charset="0"/>
              </a:rPr>
              <a:t>: </a:t>
            </a:r>
          </a:p>
          <a:p>
            <a:pPr algn="just">
              <a:buClr>
                <a:srgbClr val="CC0000"/>
              </a:buClr>
              <a:buFont typeface="Wingdings" panose="05000000000000000000" pitchFamily="2" charset="2"/>
              <a:buChar char="ü"/>
            </a:pPr>
            <a:endParaRPr lang="fr-FR" altLang="fr-FR" sz="1000" b="1" dirty="0">
              <a:solidFill>
                <a:srgbClr val="000000"/>
              </a:solidFill>
              <a:latin typeface="Times New Roman" panose="02020603050405020304" pitchFamily="18" charset="0"/>
              <a:cs typeface="Times New Roman" panose="02020603050405020304" pitchFamily="18" charset="0"/>
            </a:endParaRPr>
          </a:p>
          <a:p>
            <a:pPr algn="just">
              <a:buClr>
                <a:srgbClr val="CC0000"/>
              </a:buClr>
              <a:buFont typeface="Wingdings" panose="05000000000000000000" pitchFamily="2" charset="2"/>
              <a:buChar char="§"/>
            </a:pPr>
            <a:r>
              <a:rPr lang="fr-FR" altLang="fr-FR" sz="2800" b="1" dirty="0">
                <a:solidFill>
                  <a:srgbClr val="000000"/>
                </a:solidFill>
                <a:latin typeface="Times New Roman" panose="02020603050405020304" pitchFamily="18" charset="0"/>
                <a:cs typeface="Times New Roman" panose="02020603050405020304" pitchFamily="18" charset="0"/>
              </a:rPr>
              <a:t>soumettre un dossier en Conseil de Cabinet sur difficultés relatives à la gratuité des soins et à la promotion de l’assurance maladie universelle de concert avec le MFPTPS ;</a:t>
            </a:r>
          </a:p>
          <a:p>
            <a:pPr marL="0" indent="0" algn="just">
              <a:buClr>
                <a:srgbClr val="CC0000"/>
              </a:buClr>
              <a:buNone/>
            </a:pPr>
            <a:endParaRPr lang="fr-FR" altLang="fr-FR" sz="1000" b="1" dirty="0">
              <a:solidFill>
                <a:srgbClr val="000000"/>
              </a:solidFill>
              <a:latin typeface="Times New Roman" panose="02020603050405020304" pitchFamily="18" charset="0"/>
              <a:cs typeface="Times New Roman" panose="02020603050405020304" pitchFamily="18" charset="0"/>
            </a:endParaRPr>
          </a:p>
          <a:p>
            <a:pPr algn="just">
              <a:buClr>
                <a:srgbClr val="CC0000"/>
              </a:buClr>
              <a:buFont typeface="Wingdings" panose="05000000000000000000" pitchFamily="2" charset="2"/>
              <a:buChar char="§"/>
            </a:pPr>
            <a:r>
              <a:rPr lang="fr-FR" altLang="fr-FR" sz="2800" b="1" dirty="0">
                <a:solidFill>
                  <a:srgbClr val="000000"/>
                </a:solidFill>
                <a:latin typeface="Times New Roman" panose="02020603050405020304" pitchFamily="18" charset="0"/>
                <a:cs typeface="Times New Roman" panose="02020603050405020304" pitchFamily="18" charset="0"/>
              </a:rPr>
              <a:t>soumettre au MEFP, un dossier sur la prise en compte éventuelle de l’achat de médicaments de spécialités, de consommables médicaux et de  maintenance des équipements directement par les fabricants dans le cadre d’une relecture de l’arrêté.</a:t>
            </a:r>
          </a:p>
          <a:p>
            <a:endParaRPr lang="fr-FR" altLang="fr-FR" dirty="0"/>
          </a:p>
        </p:txBody>
      </p:sp>
      <p:sp>
        <p:nvSpPr>
          <p:cNvPr id="33796" name="Espace réservé de la date 3">
            <a:extLst>
              <a:ext uri="{FF2B5EF4-FFF2-40B4-BE49-F238E27FC236}">
                <a16:creationId xmlns:a16="http://schemas.microsoft.com/office/drawing/2014/main" id="{DFAEA67A-AD81-41DC-89E0-E3D42537A0E5}"/>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CC61F4-56FD-4F03-8899-C2453B1C5425}" type="datetime1">
              <a:rPr lang="fr-FR" altLang="fr-FR" smtClean="0"/>
              <a:pPr/>
              <a:t>01/08/2024</a:t>
            </a:fld>
            <a:endParaRPr lang="fr-FR" altLang="fr-FR"/>
          </a:p>
        </p:txBody>
      </p:sp>
      <p:sp>
        <p:nvSpPr>
          <p:cNvPr id="33797" name="Espace réservé du numéro de diapositive 4">
            <a:extLst>
              <a:ext uri="{FF2B5EF4-FFF2-40B4-BE49-F238E27FC236}">
                <a16:creationId xmlns:a16="http://schemas.microsoft.com/office/drawing/2014/main" id="{CA9CAE3C-2E66-4710-9DD0-5BFAA469D3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E0FC1C-D11D-4BFE-B866-668DE7418382}" type="slidenum">
              <a:rPr lang="fr-FR" altLang="fr-FR" sz="2600">
                <a:solidFill>
                  <a:srgbClr val="0070C0"/>
                </a:solidFill>
              </a:rPr>
              <a:pPr/>
              <a:t>15</a:t>
            </a:fld>
            <a:endParaRPr lang="fr-FR" altLang="fr-FR" sz="2600">
              <a:solidFill>
                <a:srgbClr val="0070C0"/>
              </a:solidFill>
            </a:endParaRPr>
          </a:p>
        </p:txBody>
      </p:sp>
      <p:sp>
        <p:nvSpPr>
          <p:cNvPr id="7" name="AutoShape 2">
            <a:extLst>
              <a:ext uri="{FF2B5EF4-FFF2-40B4-BE49-F238E27FC236}">
                <a16:creationId xmlns:a16="http://schemas.microsoft.com/office/drawing/2014/main" id="{23C983BD-86F9-4F6F-869D-C2F0D1BF342D}"/>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Espace réservé du contenu 2">
            <a:extLst>
              <a:ext uri="{FF2B5EF4-FFF2-40B4-BE49-F238E27FC236}">
                <a16:creationId xmlns:a16="http://schemas.microsoft.com/office/drawing/2014/main" id="{3DA3217D-82F0-4459-BB52-F7568D0F3CE0}"/>
              </a:ext>
            </a:extLst>
          </p:cNvPr>
          <p:cNvSpPr>
            <a:spLocks noGrp="1"/>
          </p:cNvSpPr>
          <p:nvPr>
            <p:ph idx="1"/>
          </p:nvPr>
        </p:nvSpPr>
        <p:spPr>
          <a:xfrm>
            <a:off x="119063" y="1752600"/>
            <a:ext cx="11809412" cy="4267200"/>
          </a:xfrm>
        </p:spPr>
        <p:txBody>
          <a:bodyPr/>
          <a:lstStyle/>
          <a:p>
            <a:pPr>
              <a:buClr>
                <a:srgbClr val="CC0000"/>
              </a:buClr>
              <a:buFont typeface="Wingdings" panose="05000000000000000000" pitchFamily="2" charset="2"/>
              <a:buChar char="ü"/>
              <a:defRPr/>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Ministère en charge du Commerce : </a:t>
            </a:r>
          </a:p>
          <a:p>
            <a:pPr algn="just">
              <a:buClr>
                <a:srgbClr val="CC0000"/>
              </a:buClr>
              <a:buFont typeface="Wingdings" panose="05000000000000000000" pitchFamily="2" charset="2"/>
              <a:buChar char="§"/>
              <a:defRPr/>
            </a:pPr>
            <a:r>
              <a:rPr lang="fr-FR" altLang="fr-FR" sz="2800" b="1" dirty="0" err="1">
                <a:solidFill>
                  <a:srgbClr val="000000"/>
                </a:solidFill>
                <a:latin typeface="Times New Roman" panose="02020603050405020304" pitchFamily="18" charset="0"/>
                <a:cs typeface="Times New Roman" panose="02020603050405020304" pitchFamily="18" charset="0"/>
              </a:rPr>
              <a:t>refléchir</a:t>
            </a:r>
            <a:r>
              <a:rPr lang="fr-FR" altLang="fr-FR" sz="2800" b="1" dirty="0">
                <a:solidFill>
                  <a:srgbClr val="000000"/>
                </a:solidFill>
                <a:latin typeface="Times New Roman" panose="02020603050405020304" pitchFamily="18" charset="0"/>
                <a:cs typeface="Times New Roman" panose="02020603050405020304" pitchFamily="18" charset="0"/>
              </a:rPr>
              <a:t> de concert avec le MATDS sur la prise en charge du coût des prestations de sécurisation des grandes manifestations notamment le SIAO et reverser les concluions au Gouvernement.</a:t>
            </a:r>
          </a:p>
          <a:p>
            <a:pPr marL="0" indent="0" algn="just">
              <a:buClr>
                <a:srgbClr val="CC0000"/>
              </a:buClr>
              <a:buNone/>
              <a:defRPr/>
            </a:pPr>
            <a:endParaRPr lang="fr-FR" altLang="fr-FR" sz="1000" b="1" dirty="0">
              <a:solidFill>
                <a:srgbClr val="000000"/>
              </a:solidFill>
              <a:latin typeface="Times New Roman" panose="02020603050405020304" pitchFamily="18" charset="0"/>
              <a:cs typeface="Times New Roman" panose="02020603050405020304" pitchFamily="18" charset="0"/>
            </a:endParaRPr>
          </a:p>
          <a:p>
            <a:pPr>
              <a:buClr>
                <a:srgbClr val="CC0000"/>
              </a:buClr>
              <a:buFont typeface="Wingdings" panose="05000000000000000000" pitchFamily="2" charset="2"/>
              <a:buChar char="ü"/>
              <a:defRPr/>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Ministère de l’Energie, des mines et des carrières :</a:t>
            </a:r>
          </a:p>
          <a:p>
            <a:pPr algn="just">
              <a:buClr>
                <a:srgbClr val="CC0000"/>
              </a:buClr>
              <a:buFont typeface="Wingdings" panose="05000000000000000000" pitchFamily="2" charset="2"/>
              <a:buChar char="§"/>
              <a:defRPr/>
            </a:pPr>
            <a:r>
              <a:rPr lang="fr-FR" altLang="fr-FR" sz="2800" b="1" dirty="0">
                <a:solidFill>
                  <a:srgbClr val="000000"/>
                </a:solidFill>
                <a:latin typeface="Times New Roman" panose="02020603050405020304" pitchFamily="18" charset="0"/>
                <a:cs typeface="Times New Roman" panose="02020603050405020304" pitchFamily="18" charset="0"/>
              </a:rPr>
              <a:t>gérer les confits d’attribution entre l’ANEREE et l’BNORM  en matière de contrôle de qualité.</a:t>
            </a:r>
          </a:p>
          <a:p>
            <a:pPr marL="0" indent="0">
              <a:buFont typeface="Wingdings" panose="05000000000000000000" pitchFamily="2" charset="2"/>
              <a:buNone/>
              <a:defRPr/>
            </a:pPr>
            <a:endParaRPr lang="fr-FR" altLang="fr-FR" dirty="0"/>
          </a:p>
        </p:txBody>
      </p:sp>
      <p:sp>
        <p:nvSpPr>
          <p:cNvPr id="34820" name="Espace réservé de la date 3">
            <a:extLst>
              <a:ext uri="{FF2B5EF4-FFF2-40B4-BE49-F238E27FC236}">
                <a16:creationId xmlns:a16="http://schemas.microsoft.com/office/drawing/2014/main" id="{D021CC6A-3525-402A-AF64-0BB3A68866BD}"/>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8C71E0-A3E8-4CD7-BB6F-11D1D349C9D1}" type="datetime1">
              <a:rPr lang="fr-FR" altLang="fr-FR" smtClean="0"/>
              <a:pPr/>
              <a:t>01/08/2024</a:t>
            </a:fld>
            <a:endParaRPr lang="fr-FR" altLang="fr-FR"/>
          </a:p>
        </p:txBody>
      </p:sp>
      <p:sp>
        <p:nvSpPr>
          <p:cNvPr id="34821" name="Espace réservé du numéro de diapositive 4">
            <a:extLst>
              <a:ext uri="{FF2B5EF4-FFF2-40B4-BE49-F238E27FC236}">
                <a16:creationId xmlns:a16="http://schemas.microsoft.com/office/drawing/2014/main" id="{698CA04C-B1DF-4D4F-A252-4A6C64B8D1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30FC63-1666-44D4-AE22-EC4B4A22F2E6}" type="slidenum">
              <a:rPr lang="fr-FR" altLang="fr-FR" sz="2600">
                <a:solidFill>
                  <a:srgbClr val="0070C0"/>
                </a:solidFill>
              </a:rPr>
              <a:pPr/>
              <a:t>16</a:t>
            </a:fld>
            <a:endParaRPr lang="fr-FR" altLang="fr-FR" sz="2600">
              <a:solidFill>
                <a:srgbClr val="0070C0"/>
              </a:solidFill>
            </a:endParaRPr>
          </a:p>
        </p:txBody>
      </p:sp>
      <p:sp>
        <p:nvSpPr>
          <p:cNvPr id="7" name="AutoShape 2">
            <a:extLst>
              <a:ext uri="{FF2B5EF4-FFF2-40B4-BE49-F238E27FC236}">
                <a16:creationId xmlns:a16="http://schemas.microsoft.com/office/drawing/2014/main" id="{55D4936E-6C35-47AF-95BC-780CC2133D24}"/>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Espace réservé du contenu 2">
            <a:extLst>
              <a:ext uri="{FF2B5EF4-FFF2-40B4-BE49-F238E27FC236}">
                <a16:creationId xmlns:a16="http://schemas.microsoft.com/office/drawing/2014/main" id="{313A7F8E-0127-4D4C-9AA6-2C199FAD0073}"/>
              </a:ext>
            </a:extLst>
          </p:cNvPr>
          <p:cNvSpPr>
            <a:spLocks noGrp="1"/>
          </p:cNvSpPr>
          <p:nvPr>
            <p:ph idx="1"/>
          </p:nvPr>
        </p:nvSpPr>
        <p:spPr>
          <a:xfrm>
            <a:off x="119063" y="1752600"/>
            <a:ext cx="11809412" cy="4267200"/>
          </a:xfrm>
        </p:spPr>
        <p:txBody>
          <a:bodyPr/>
          <a:lstStyle/>
          <a:p>
            <a:pPr algn="just">
              <a:buClr>
                <a:srgbClr val="CC0000"/>
              </a:buClr>
              <a:buFont typeface="Wingdings" panose="05000000000000000000" pitchFamily="2" charset="2"/>
              <a:buChar char="ü"/>
              <a:defRPr/>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Ministère des Infrastructures et du Désenclavement </a:t>
            </a:r>
          </a:p>
          <a:p>
            <a:pPr algn="just">
              <a:buClr>
                <a:srgbClr val="CC0000"/>
              </a:buClr>
              <a:buFont typeface="Wingdings" panose="05000000000000000000" pitchFamily="2" charset="2"/>
              <a:buChar char="§"/>
              <a:defRPr/>
            </a:pPr>
            <a:r>
              <a:rPr lang="fr-FR" altLang="fr-FR" sz="2800" b="1" dirty="0">
                <a:solidFill>
                  <a:srgbClr val="000000"/>
                </a:solidFill>
                <a:latin typeface="Times New Roman" panose="02020603050405020304" pitchFamily="18" charset="0"/>
                <a:cs typeface="Times New Roman" panose="02020603050405020304" pitchFamily="18" charset="0"/>
              </a:rPr>
              <a:t>recouvrement éventuel de la TPP à la source par le Fonds Spécial Routier du Burkina (FSR-B) ; </a:t>
            </a:r>
          </a:p>
          <a:p>
            <a:pPr algn="just">
              <a:buClr>
                <a:srgbClr val="CC0000"/>
              </a:buClr>
              <a:buFont typeface="Wingdings" panose="05000000000000000000" pitchFamily="2" charset="2"/>
              <a:buChar char="§"/>
              <a:defRPr/>
            </a:pPr>
            <a:r>
              <a:rPr lang="fr-FR" altLang="fr-FR" sz="2800" b="1" dirty="0">
                <a:solidFill>
                  <a:srgbClr val="000000"/>
                </a:solidFill>
                <a:latin typeface="Times New Roman" panose="02020603050405020304" pitchFamily="18" charset="0"/>
                <a:cs typeface="Times New Roman" panose="02020603050405020304" pitchFamily="18" charset="0"/>
              </a:rPr>
              <a:t>reconnaissance du corps du métier de Techniciens Supérieurs </a:t>
            </a:r>
            <a:r>
              <a:rPr lang="fr-FR" altLang="fr-FR" sz="2800" b="1">
                <a:solidFill>
                  <a:srgbClr val="000000"/>
                </a:solidFill>
                <a:latin typeface="Times New Roman" panose="02020603050405020304" pitchFamily="18" charset="0"/>
                <a:cs typeface="Times New Roman" panose="02020603050405020304" pitchFamily="18" charset="0"/>
              </a:rPr>
              <a:t>en Architecture </a:t>
            </a:r>
            <a:r>
              <a:rPr lang="fr-FR" altLang="fr-FR" sz="2800" b="1" dirty="0">
                <a:solidFill>
                  <a:srgbClr val="000000"/>
                </a:solidFill>
                <a:latin typeface="Times New Roman" panose="02020603050405020304" pitchFamily="18" charset="0"/>
                <a:cs typeface="Times New Roman" panose="02020603050405020304" pitchFamily="18" charset="0"/>
              </a:rPr>
              <a:t>par l’Ordre des Architectes du Burkina.</a:t>
            </a:r>
          </a:p>
          <a:p>
            <a:pPr lvl="0" algn="just">
              <a:buClr>
                <a:srgbClr val="CC0000"/>
              </a:buClr>
              <a:buFont typeface="Wingdings" panose="05000000000000000000" pitchFamily="2" charset="2"/>
              <a:buChar char="ü"/>
              <a:defRPr/>
            </a:pPr>
            <a:r>
              <a:rPr lang="fr-FR" altLang="fr-FR" sz="2800" b="1" dirty="0">
                <a:solidFill>
                  <a:schemeClr val="accent2">
                    <a:lumMod val="75000"/>
                  </a:schemeClr>
                </a:solidFill>
                <a:latin typeface="Times New Roman" panose="02020603050405020304" pitchFamily="18" charset="0"/>
                <a:cs typeface="Times New Roman" panose="02020603050405020304" pitchFamily="18" charset="0"/>
              </a:rPr>
              <a:t>Au titre du Ministère de la transition digitale : </a:t>
            </a:r>
          </a:p>
          <a:p>
            <a:pPr lvl="0" algn="just">
              <a:buClr>
                <a:srgbClr val="CC0000"/>
              </a:buClr>
              <a:buFont typeface="Wingdings" panose="05000000000000000000" pitchFamily="2" charset="2"/>
              <a:buChar char="§"/>
              <a:defRPr/>
            </a:pPr>
            <a:r>
              <a:rPr lang="fr-FR" altLang="fr-FR" sz="2800" b="1" dirty="0">
                <a:solidFill>
                  <a:srgbClr val="000000"/>
                </a:solidFill>
                <a:latin typeface="Times New Roman" panose="02020603050405020304" pitchFamily="18" charset="0"/>
                <a:cs typeface="Times New Roman" panose="02020603050405020304" pitchFamily="18" charset="0"/>
              </a:rPr>
              <a:t>renouvellement des équipements vétustes du RESINA et la prise en charge de sa maintenance.</a:t>
            </a:r>
          </a:p>
          <a:p>
            <a:pPr marL="0" indent="0">
              <a:buFont typeface="Wingdings" panose="05000000000000000000" pitchFamily="2" charset="2"/>
              <a:buNone/>
              <a:defRPr/>
            </a:pPr>
            <a:endParaRPr lang="fr-FR" altLang="fr-FR" dirty="0"/>
          </a:p>
        </p:txBody>
      </p:sp>
      <p:sp>
        <p:nvSpPr>
          <p:cNvPr id="35844" name="Espace réservé de la date 3">
            <a:extLst>
              <a:ext uri="{FF2B5EF4-FFF2-40B4-BE49-F238E27FC236}">
                <a16:creationId xmlns:a16="http://schemas.microsoft.com/office/drawing/2014/main" id="{82752D61-52B3-4E00-9A70-C715A93A0691}"/>
              </a:ext>
            </a:extLst>
          </p:cNvPr>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6F6E0D-297A-4CAA-AF8B-3ABB2F2C78CA}" type="datetime1">
              <a:rPr lang="fr-FR" altLang="fr-FR" smtClean="0"/>
              <a:pPr/>
              <a:t>01/08/2024</a:t>
            </a:fld>
            <a:endParaRPr lang="fr-FR" altLang="fr-FR"/>
          </a:p>
        </p:txBody>
      </p:sp>
      <p:sp>
        <p:nvSpPr>
          <p:cNvPr id="35845" name="Espace réservé du numéro de diapositive 4">
            <a:extLst>
              <a:ext uri="{FF2B5EF4-FFF2-40B4-BE49-F238E27FC236}">
                <a16:creationId xmlns:a16="http://schemas.microsoft.com/office/drawing/2014/main" id="{2CC9FFF0-BC4B-4E11-88B7-2A65502AEB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A341D9-4245-4312-A56B-D18CF55A4C3E}" type="slidenum">
              <a:rPr lang="fr-FR" altLang="fr-FR" sz="2600">
                <a:solidFill>
                  <a:srgbClr val="0070C0"/>
                </a:solidFill>
              </a:rPr>
              <a:pPr/>
              <a:t>17</a:t>
            </a:fld>
            <a:endParaRPr lang="fr-FR" altLang="fr-FR" sz="2600">
              <a:solidFill>
                <a:srgbClr val="0070C0"/>
              </a:solidFill>
            </a:endParaRPr>
          </a:p>
        </p:txBody>
      </p:sp>
      <p:sp>
        <p:nvSpPr>
          <p:cNvPr id="7" name="AutoShape 2">
            <a:extLst>
              <a:ext uri="{FF2B5EF4-FFF2-40B4-BE49-F238E27FC236}">
                <a16:creationId xmlns:a16="http://schemas.microsoft.com/office/drawing/2014/main" id="{FCEEC4E7-F819-428F-BF51-674736849EF7}"/>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560A0396-621B-4A6E-8BE0-CCA0BF64448B}"/>
              </a:ext>
            </a:extLst>
          </p:cNvPr>
          <p:cNvSpPr>
            <a:spLocks noGrp="1"/>
          </p:cNvSpPr>
          <p:nvPr>
            <p:ph idx="1"/>
          </p:nvPr>
        </p:nvSpPr>
        <p:spPr>
          <a:xfrm>
            <a:off x="119063" y="1619250"/>
            <a:ext cx="12041187" cy="4473575"/>
          </a:xfrm>
        </p:spPr>
        <p:txBody>
          <a:bodyPr/>
          <a:lstStyle/>
          <a:p>
            <a:pPr algn="just">
              <a:defRPr/>
            </a:pPr>
            <a:r>
              <a:rPr lang="fr-FR" sz="2600" b="1" dirty="0">
                <a:solidFill>
                  <a:schemeClr val="accent6"/>
                </a:solidFill>
                <a:latin typeface="Times New Roman" panose="02020603050405020304" pitchFamily="18" charset="0"/>
                <a:cs typeface="Times New Roman" panose="02020603050405020304" pitchFamily="18" charset="0"/>
              </a:rPr>
              <a:t>Les EPE nouvellement créés n’ont pas disposé à temps d’organes d’administration et de gestion conformément à la règlementation. Par conséquent, ne sont pas à mesure de présenter des états financiers en bonne et due forme, ni des rapports de gestion des CA au titre de l’exercice 2023. Ils ont soumis à titre exceptionnel, pour audition, des rapports d’explication.</a:t>
            </a:r>
            <a:r>
              <a:rPr lang="fr-FR" sz="2600" b="1" dirty="0">
                <a:latin typeface="Times New Roman" panose="02020603050405020304" pitchFamily="18" charset="0"/>
                <a:cs typeface="Times New Roman" panose="02020603050405020304" pitchFamily="18" charset="0"/>
              </a:rPr>
              <a:t> Il s’agit de: </a:t>
            </a:r>
          </a:p>
          <a:p>
            <a:pPr algn="just">
              <a:buFont typeface="Wingdings" panose="05000000000000000000" pitchFamily="2" charset="2"/>
              <a:buChar char="ü"/>
              <a:defRPr/>
            </a:pPr>
            <a:r>
              <a:rPr lang="fr-FR" sz="2600" b="1" dirty="0">
                <a:latin typeface="Times New Roman" panose="02020603050405020304" pitchFamily="18" charset="0"/>
                <a:cs typeface="Times New Roman" panose="02020603050405020304" pitchFamily="18" charset="0"/>
              </a:rPr>
              <a:t>l’Agence Nationale de Gestion et de Recouvrement des Avoirs Saisis ou Confisqués (ANAGRASC), l’Agence pour la Promotion de l’Entrepreneuriat Communautaire (APEC), </a:t>
            </a:r>
            <a:r>
              <a:rPr lang="fi-FI" sz="2600" b="1" dirty="0">
                <a:latin typeface="Times New Roman" panose="02020603050405020304" pitchFamily="18" charset="0"/>
                <a:cs typeface="Times New Roman" panose="02020603050405020304" pitchFamily="18" charset="0"/>
              </a:rPr>
              <a:t>du Burkina Suudu Bawdè (BSB), de </a:t>
            </a:r>
            <a:r>
              <a:rPr lang="fr-FR" sz="2600" b="1" dirty="0">
                <a:latin typeface="Times New Roman" panose="02020603050405020304" pitchFamily="18" charset="0"/>
                <a:cs typeface="Times New Roman" panose="02020603050405020304" pitchFamily="18" charset="0"/>
              </a:rPr>
              <a:t>Burkina </a:t>
            </a:r>
            <a:r>
              <a:rPr lang="fr-FR" sz="2600" b="1" dirty="0" err="1">
                <a:latin typeface="Times New Roman" panose="02020603050405020304" pitchFamily="18" charset="0"/>
                <a:cs typeface="Times New Roman" panose="02020603050405020304" pitchFamily="18" charset="0"/>
              </a:rPr>
              <a:t>Yĩn-wisgr</a:t>
            </a:r>
            <a:r>
              <a:rPr lang="fr-FR" sz="2600" b="1" dirty="0">
                <a:latin typeface="Times New Roman" panose="02020603050405020304" pitchFamily="18" charset="0"/>
                <a:cs typeface="Times New Roman" panose="02020603050405020304" pitchFamily="18" charset="0"/>
              </a:rPr>
              <a:t> Meta (BYM), du Service Médical d’Aide Urgente (SAMU) et de la Semaine Nationale de la Culture (SNC).</a:t>
            </a:r>
          </a:p>
          <a:p>
            <a:pPr algn="just">
              <a:buFont typeface="Wingdings" panose="05000000000000000000" pitchFamily="2" charset="2"/>
              <a:buChar char="ü"/>
              <a:defRPr/>
            </a:pPr>
            <a:endParaRPr lang="fr-FR" sz="2600" b="1" dirty="0">
              <a:latin typeface="Times New Roman" panose="02020603050405020304" pitchFamily="18" charset="0"/>
              <a:cs typeface="Times New Roman" panose="02020603050405020304" pitchFamily="18" charset="0"/>
            </a:endParaRPr>
          </a:p>
        </p:txBody>
      </p:sp>
      <p:sp>
        <p:nvSpPr>
          <p:cNvPr id="37892" name="Espace réservé du numéro de diapositive 5">
            <a:extLst>
              <a:ext uri="{FF2B5EF4-FFF2-40B4-BE49-F238E27FC236}">
                <a16:creationId xmlns:a16="http://schemas.microsoft.com/office/drawing/2014/main" id="{E4AED527-C85C-4752-BA7B-4D105EC3B3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468728BD-E5B7-4B93-B383-0F67EBE24090}" type="slidenum">
              <a:rPr lang="fr-FR" altLang="fr-FR" sz="2600">
                <a:solidFill>
                  <a:srgbClr val="0070C0"/>
                </a:solidFill>
                <a:latin typeface="Arial" panose="020B0604020202020204" pitchFamily="34" charset="0"/>
              </a:rPr>
              <a:pPr>
                <a:spcBef>
                  <a:spcPct val="0"/>
                </a:spcBef>
                <a:buClrTx/>
                <a:buFontTx/>
                <a:buNone/>
              </a:pPr>
              <a:t>18</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D04A41AC-C6D9-4B15-84BF-B71689F5F00C}"/>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	Fonctionnement des EPE</a:t>
            </a:r>
          </a:p>
        </p:txBody>
      </p:sp>
    </p:spTree>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a:extLst>
              <a:ext uri="{FF2B5EF4-FFF2-40B4-BE49-F238E27FC236}">
                <a16:creationId xmlns:a16="http://schemas.microsoft.com/office/drawing/2014/main" id="{F9430DCE-BC8B-4DEC-9FD2-5A77C862B517}"/>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BF0A5D1D-4BF3-4542-88B6-2A4C0E439F73}"/>
              </a:ext>
            </a:extLst>
          </p:cNvPr>
          <p:cNvSpPr>
            <a:spLocks noGrp="1"/>
          </p:cNvSpPr>
          <p:nvPr>
            <p:ph idx="1"/>
          </p:nvPr>
        </p:nvSpPr>
        <p:spPr>
          <a:xfrm>
            <a:off x="0" y="1619250"/>
            <a:ext cx="12160250" cy="4473575"/>
          </a:xfrm>
        </p:spPr>
        <p:txBody>
          <a:bodyPr/>
          <a:lstStyle/>
          <a:p>
            <a:pPr algn="just">
              <a:defRPr/>
            </a:pPr>
            <a:r>
              <a:rPr lang="fr-FR" sz="2500" b="1" dirty="0">
                <a:solidFill>
                  <a:schemeClr val="accent6"/>
                </a:solidFill>
                <a:latin typeface="Times New Roman" panose="02020603050405020304" pitchFamily="18" charset="0"/>
                <a:cs typeface="Times New Roman" panose="02020603050405020304" pitchFamily="18" charset="0"/>
              </a:rPr>
              <a:t>D’autres EPE n’ont pu disposer de </a:t>
            </a:r>
            <a:r>
              <a:rPr lang="fr-FR" sz="2500" b="1" dirty="0">
                <a:solidFill>
                  <a:schemeClr val="accent6"/>
                </a:solidFill>
                <a:highlight>
                  <a:srgbClr val="C0C0C0"/>
                </a:highlight>
                <a:latin typeface="Times New Roman" panose="02020603050405020304" pitchFamily="18" charset="0"/>
                <a:cs typeface="Times New Roman" panose="02020603050405020304" pitchFamily="18" charset="0"/>
              </a:rPr>
              <a:t>conseils d’administration </a:t>
            </a:r>
            <a:r>
              <a:rPr lang="fr-FR" sz="2500" b="1" dirty="0">
                <a:solidFill>
                  <a:schemeClr val="accent6"/>
                </a:solidFill>
                <a:latin typeface="Times New Roman" panose="02020603050405020304" pitchFamily="18" charset="0"/>
                <a:cs typeface="Times New Roman" panose="02020603050405020304" pitchFamily="18" charset="0"/>
              </a:rPr>
              <a:t>au cours de l’exercice 2023 et participent à cette session en qualité d’observ</a:t>
            </a:r>
            <a:r>
              <a:rPr lang="fr-FR" sz="2500" b="1" dirty="0">
                <a:latin typeface="Times New Roman" panose="02020603050405020304" pitchFamily="18" charset="0"/>
                <a:cs typeface="Times New Roman" panose="02020603050405020304" pitchFamily="18" charset="0"/>
              </a:rPr>
              <a:t>ateurs. Il s’agit notamment du Centre de Promotion de l’Aviculture et de Multiplication des Animaux Performants (CPAMAP), du Centre Hospitalier Régional de Manga (CHR-MNG), du Fonds Faso </a:t>
            </a:r>
            <a:r>
              <a:rPr lang="fr-FR" sz="2500" b="1" dirty="0" err="1">
                <a:latin typeface="Times New Roman" panose="02020603050405020304" pitchFamily="18" charset="0"/>
                <a:cs typeface="Times New Roman" panose="02020603050405020304" pitchFamily="18" charset="0"/>
              </a:rPr>
              <a:t>Kuna</a:t>
            </a:r>
            <a:r>
              <a:rPr lang="fr-FR" sz="2500" b="1" dirty="0">
                <a:latin typeface="Times New Roman" panose="02020603050405020304" pitchFamily="18" charset="0"/>
                <a:cs typeface="Times New Roman" panose="02020603050405020304" pitchFamily="18" charset="0"/>
              </a:rPr>
              <a:t> </a:t>
            </a:r>
            <a:r>
              <a:rPr lang="fr-FR" sz="2500" b="1" dirty="0" err="1">
                <a:latin typeface="Times New Roman" panose="02020603050405020304" pitchFamily="18" charset="0"/>
                <a:cs typeface="Times New Roman" panose="02020603050405020304" pitchFamily="18" charset="0"/>
              </a:rPr>
              <a:t>Wili</a:t>
            </a:r>
            <a:r>
              <a:rPr lang="fr-FR" sz="2500" b="1" dirty="0">
                <a:latin typeface="Times New Roman" panose="02020603050405020304" pitchFamily="18" charset="0"/>
                <a:cs typeface="Times New Roman" panose="02020603050405020304" pitchFamily="18" charset="0"/>
              </a:rPr>
              <a:t> (FKW) et du Fonds </a:t>
            </a:r>
            <a:r>
              <a:rPr lang="fr-FR" sz="2500" b="1" dirty="0" err="1">
                <a:latin typeface="Times New Roman" panose="02020603050405020304" pitchFamily="18" charset="0"/>
                <a:cs typeface="Times New Roman" panose="02020603050405020304" pitchFamily="18" charset="0"/>
              </a:rPr>
              <a:t>Dumu</a:t>
            </a:r>
            <a:r>
              <a:rPr lang="fr-FR" sz="2500" b="1" dirty="0">
                <a:latin typeface="Times New Roman" panose="02020603050405020304" pitchFamily="18" charset="0"/>
                <a:cs typeface="Times New Roman" panose="02020603050405020304" pitchFamily="18" charset="0"/>
              </a:rPr>
              <a:t> Ka Fa (DKF).</a:t>
            </a:r>
          </a:p>
          <a:p>
            <a:pPr algn="just">
              <a:defRPr/>
            </a:pPr>
            <a:r>
              <a:rPr lang="fr-FR" sz="2500" b="1" dirty="0">
                <a:solidFill>
                  <a:schemeClr val="accent6"/>
                </a:solidFill>
                <a:latin typeface="Times New Roman" panose="02020603050405020304" pitchFamily="18" charset="0"/>
                <a:cs typeface="Times New Roman" panose="02020603050405020304" pitchFamily="18" charset="0"/>
              </a:rPr>
              <a:t>Les mandats de certains administrateurs de CA sont arrivés à expiration et doivent être remplacés</a:t>
            </a:r>
            <a:r>
              <a:rPr lang="fr-FR" sz="2500" b="1" dirty="0">
                <a:latin typeface="Times New Roman" panose="02020603050405020304" pitchFamily="18" charset="0"/>
                <a:cs typeface="Times New Roman" panose="02020603050405020304" pitchFamily="18" charset="0"/>
              </a:rPr>
              <a:t>.</a:t>
            </a:r>
          </a:p>
          <a:p>
            <a:pPr algn="just">
              <a:defRPr/>
            </a:pPr>
            <a:r>
              <a:rPr lang="fr-FR" sz="2500" b="1" dirty="0">
                <a:solidFill>
                  <a:schemeClr val="accent6"/>
                </a:solidFill>
                <a:latin typeface="Times New Roman" panose="02020603050405020304" pitchFamily="18" charset="0"/>
                <a:cs typeface="Times New Roman" panose="02020603050405020304" pitchFamily="18" charset="0"/>
              </a:rPr>
              <a:t>La plupart des EPE disposent de DAF/DFC, de comptable principal en deniers et valeurs, de DCMEF ou de commissaire aux comptes régulièrement nommés ou recrutés.</a:t>
            </a:r>
            <a:r>
              <a:rPr lang="fr-FR" sz="2500" b="1" dirty="0">
                <a:latin typeface="Times New Roman" panose="02020603050405020304" pitchFamily="18" charset="0"/>
                <a:cs typeface="Times New Roman" panose="02020603050405020304" pitchFamily="18" charset="0"/>
              </a:rPr>
              <a:t> Cependant, certains EPE ne disposent pas de PRM ou d’auditeur interne.</a:t>
            </a:r>
          </a:p>
          <a:p>
            <a:pPr algn="just">
              <a:defRPr/>
            </a:pPr>
            <a:endParaRPr lang="fr-FR" sz="2500" b="1" dirty="0">
              <a:latin typeface="Times New Roman" panose="02020603050405020304" pitchFamily="18" charset="0"/>
              <a:cs typeface="Times New Roman" panose="02020603050405020304" pitchFamily="18" charset="0"/>
            </a:endParaRPr>
          </a:p>
        </p:txBody>
      </p:sp>
      <p:sp>
        <p:nvSpPr>
          <p:cNvPr id="39940" name="Espace réservé du numéro de diapositive 5">
            <a:extLst>
              <a:ext uri="{FF2B5EF4-FFF2-40B4-BE49-F238E27FC236}">
                <a16:creationId xmlns:a16="http://schemas.microsoft.com/office/drawing/2014/main" id="{FFEC829A-D98C-4F2B-B432-2D7ADAFCDAA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FA90AA97-7187-45A8-80D3-58C6160B5515}" type="slidenum">
              <a:rPr lang="fr-FR" altLang="fr-FR" sz="2600">
                <a:solidFill>
                  <a:srgbClr val="0070C0"/>
                </a:solidFill>
                <a:latin typeface="Arial" panose="020B0604020202020204" pitchFamily="34" charset="0"/>
              </a:rPr>
              <a:pPr>
                <a:spcBef>
                  <a:spcPct val="0"/>
                </a:spcBef>
                <a:buClrTx/>
                <a:buFontTx/>
                <a:buNone/>
              </a:pPr>
              <a:t>19</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3CE0076F-01FA-418E-A8FE-8E5CE7308954}"/>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	Fonctionnement des EPE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Espace réservé du contenu 1">
            <a:extLst>
              <a:ext uri="{FF2B5EF4-FFF2-40B4-BE49-F238E27FC236}">
                <a16:creationId xmlns:a16="http://schemas.microsoft.com/office/drawing/2014/main" id="{651085F2-6BCE-4F8E-8E57-EB269D7D27E8}"/>
              </a:ext>
            </a:extLst>
          </p:cNvPr>
          <p:cNvSpPr>
            <a:spLocks noGrp="1" noChangeArrowheads="1"/>
          </p:cNvSpPr>
          <p:nvPr>
            <p:ph idx="1"/>
          </p:nvPr>
        </p:nvSpPr>
        <p:spPr>
          <a:xfrm>
            <a:off x="192088" y="1771650"/>
            <a:ext cx="11880850" cy="4321175"/>
          </a:xfrm>
        </p:spPr>
        <p:txBody>
          <a:bodyPr/>
          <a:lstStyle/>
          <a:p>
            <a:pPr algn="just">
              <a:lnSpc>
                <a:spcPct val="115000"/>
              </a:lnSpc>
            </a:pPr>
            <a:r>
              <a:rPr lang="fr-FR" altLang="fr-FR" sz="3200" b="1">
                <a:latin typeface="Times New Roman" panose="02020603050405020304" pitchFamily="18" charset="0"/>
                <a:cs typeface="Times New Roman" panose="02020603050405020304" pitchFamily="18" charset="0"/>
              </a:rPr>
              <a:t>Excellence Monsieur le Premier ministre, Président par délégation de l'Assemblée générale des Établissements publics de l'État (AG/EPE),</a:t>
            </a:r>
            <a:endParaRPr lang="fr-FR" altLang="fr-FR" sz="3200">
              <a:latin typeface="Times New Roman" panose="02020603050405020304" pitchFamily="18" charset="0"/>
              <a:cs typeface="Times New Roman" panose="02020603050405020304" pitchFamily="18" charset="0"/>
            </a:endParaRPr>
          </a:p>
          <a:p>
            <a:pPr algn="just">
              <a:lnSpc>
                <a:spcPct val="115000"/>
              </a:lnSpc>
            </a:pPr>
            <a:r>
              <a:rPr lang="fr-FR" altLang="fr-FR" sz="3200" b="1">
                <a:latin typeface="Times New Roman" panose="02020603050405020304" pitchFamily="18" charset="0"/>
                <a:cs typeface="Times New Roman" panose="02020603050405020304" pitchFamily="18" charset="0"/>
              </a:rPr>
              <a:t>Mesdames et Messieurs les membres du Gouvernement,</a:t>
            </a:r>
            <a:endParaRPr lang="fr-FR" altLang="fr-FR" sz="3200">
              <a:latin typeface="Times New Roman" panose="02020603050405020304" pitchFamily="18" charset="0"/>
              <a:cs typeface="Times New Roman" panose="02020603050405020304" pitchFamily="18" charset="0"/>
            </a:endParaRPr>
          </a:p>
          <a:p>
            <a:pPr algn="just">
              <a:lnSpc>
                <a:spcPct val="115000"/>
              </a:lnSpc>
            </a:pPr>
            <a:r>
              <a:rPr lang="fr-FR" altLang="fr-FR" sz="3200" b="1">
                <a:latin typeface="Times New Roman" panose="02020603050405020304" pitchFamily="18" charset="0"/>
                <a:cs typeface="Times New Roman" panose="02020603050405020304" pitchFamily="18" charset="0"/>
              </a:rPr>
              <a:t>Mesdames et Messieurs les Présidents de Conseil d'administration (PCA) et Directeurs généraux (DG) des EPE,</a:t>
            </a:r>
            <a:endParaRPr lang="fr-FR" altLang="fr-FR" sz="3200">
              <a:latin typeface="Times New Roman" panose="02020603050405020304" pitchFamily="18" charset="0"/>
              <a:cs typeface="Times New Roman" panose="02020603050405020304" pitchFamily="18" charset="0"/>
            </a:endParaRPr>
          </a:p>
          <a:p>
            <a:pPr algn="just">
              <a:lnSpc>
                <a:spcPct val="115000"/>
              </a:lnSpc>
            </a:pPr>
            <a:r>
              <a:rPr lang="fr-FR" altLang="fr-FR" sz="3200" b="1">
                <a:latin typeface="Times New Roman" panose="02020603050405020304" pitchFamily="18" charset="0"/>
                <a:cs typeface="Times New Roman" panose="02020603050405020304" pitchFamily="18" charset="0"/>
              </a:rPr>
              <a:t>Mesdames et Messieurs,</a:t>
            </a:r>
            <a:endParaRPr lang="fr-FR" altLang="fr-FR" b="1">
              <a:latin typeface="Times New Roman" panose="02020603050405020304" pitchFamily="18" charset="0"/>
              <a:cs typeface="Times New Roman" panose="02020603050405020304" pitchFamily="18" charset="0"/>
            </a:endParaRPr>
          </a:p>
          <a:p>
            <a:pPr algn="just"/>
            <a:endParaRPr lang="fr-FR" altLang="fr-FR" b="1">
              <a:latin typeface="Times New Roman" panose="02020603050405020304" pitchFamily="18" charset="0"/>
              <a:cs typeface="Times New Roman" panose="02020603050405020304" pitchFamily="18" charset="0"/>
            </a:endParaRPr>
          </a:p>
        </p:txBody>
      </p:sp>
      <p:sp>
        <p:nvSpPr>
          <p:cNvPr id="8196" name="Espace réservé du numéro de diapositive 5">
            <a:extLst>
              <a:ext uri="{FF2B5EF4-FFF2-40B4-BE49-F238E27FC236}">
                <a16:creationId xmlns:a16="http://schemas.microsoft.com/office/drawing/2014/main" id="{8CB9C8A5-82F8-4DA4-8974-69FE1C36FF1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3A5B41AC-1951-4A59-86A4-1112C133184E}" type="slidenum">
              <a:rPr lang="fr-FR" altLang="fr-FR" sz="2600">
                <a:solidFill>
                  <a:srgbClr val="0070C0"/>
                </a:solidFill>
                <a:latin typeface="Arial" panose="020B0604020202020204" pitchFamily="34" charset="0"/>
              </a:rPr>
              <a:pPr>
                <a:spcBef>
                  <a:spcPct val="0"/>
                </a:spcBef>
                <a:buClrTx/>
                <a:buFontTx/>
                <a:buNone/>
              </a:pPr>
              <a:t>2</a:t>
            </a:fld>
            <a:endParaRPr lang="fr-FR" altLang="fr-FR" sz="2600">
              <a:solidFill>
                <a:srgbClr val="0070C0"/>
              </a:solidFill>
              <a:latin typeface="Arial" panose="020B0604020202020204" pitchFamily="34" charset="0"/>
            </a:endParaRPr>
          </a:p>
        </p:txBody>
      </p:sp>
      <p:sp>
        <p:nvSpPr>
          <p:cNvPr id="12293" name="AutoShape 2">
            <a:extLst>
              <a:ext uri="{FF2B5EF4-FFF2-40B4-BE49-F238E27FC236}">
                <a16:creationId xmlns:a16="http://schemas.microsoft.com/office/drawing/2014/main" id="{CED99CDC-D79B-4C06-8345-DA3CD7FD9822}"/>
              </a:ext>
            </a:extLst>
          </p:cNvPr>
          <p:cNvSpPr>
            <a:spLocks noChangeArrowheads="1"/>
          </p:cNvSpPr>
          <p:nvPr/>
        </p:nvSpPr>
        <p:spPr bwMode="auto">
          <a:xfrm>
            <a:off x="479376" y="136525"/>
            <a:ext cx="11090275" cy="62547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ctr" eaLnBrk="1" hangingPunct="1">
              <a:lnSpc>
                <a:spcPct val="90000"/>
              </a:lnSpc>
              <a:spcBef>
                <a:spcPct val="0"/>
              </a:spcBef>
              <a:buClrTx/>
              <a:buFontTx/>
              <a:buNone/>
              <a:defRPr/>
            </a:pPr>
            <a:r>
              <a:rPr lang="fr-FR" b="1" dirty="0">
                <a:solidFill>
                  <a:srgbClr val="FF0000"/>
                </a:solidFill>
                <a:effectLst>
                  <a:outerShdw blurRad="38100" dist="38100" dir="2700000" algn="tl">
                    <a:srgbClr val="000000">
                      <a:alpha val="43137"/>
                    </a:srgbClr>
                  </a:outerShdw>
                </a:effectLst>
                <a:latin typeface="Bell MT" pitchFamily="18" charset="0"/>
              </a:rPr>
              <a:t>INTRODUCTION</a:t>
            </a:r>
            <a:endParaRPr lang="fr-FR" altLang="fr-FR"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extLst>
              <a:ext uri="{FF2B5EF4-FFF2-40B4-BE49-F238E27FC236}">
                <a16:creationId xmlns:a16="http://schemas.microsoft.com/office/drawing/2014/main" id="{C7B0AAC5-6185-4D2D-AEA4-40691724D535}"/>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70494874-830A-44CA-8882-20FBB567EA2B}"/>
              </a:ext>
            </a:extLst>
          </p:cNvPr>
          <p:cNvSpPr>
            <a:spLocks noGrp="1"/>
          </p:cNvSpPr>
          <p:nvPr>
            <p:ph idx="1"/>
          </p:nvPr>
        </p:nvSpPr>
        <p:spPr>
          <a:xfrm>
            <a:off x="0" y="1619250"/>
            <a:ext cx="12160250" cy="4473575"/>
          </a:xfrm>
        </p:spPr>
        <p:txBody>
          <a:bodyPr/>
          <a:lstStyle/>
          <a:p>
            <a:pPr algn="just">
              <a:defRPr/>
            </a:pPr>
            <a:r>
              <a:rPr lang="fr-FR" sz="2500" b="1" dirty="0">
                <a:solidFill>
                  <a:schemeClr val="accent6"/>
                </a:solidFill>
                <a:latin typeface="Times New Roman" panose="02020603050405020304" pitchFamily="18" charset="0"/>
                <a:cs typeface="Times New Roman" panose="02020603050405020304" pitchFamily="18" charset="0"/>
              </a:rPr>
              <a:t>la règlementation en matière de tenue des sessions de CA et de transmission des procès-verbaux aux Ministres de tutelle dans le délai maximum de 21 jours est respectée par l’ensemble des EPE</a:t>
            </a:r>
            <a:r>
              <a:rPr lang="fr-FR" sz="2500" b="1" dirty="0">
                <a:latin typeface="Times New Roman" panose="02020603050405020304" pitchFamily="18" charset="0"/>
                <a:cs typeface="Times New Roman" panose="02020603050405020304" pitchFamily="18" charset="0"/>
              </a:rPr>
              <a:t>.</a:t>
            </a:r>
          </a:p>
          <a:p>
            <a:pPr algn="just">
              <a:defRPr/>
            </a:pPr>
            <a:r>
              <a:rPr lang="fr-FR" sz="2500" b="1" dirty="0">
                <a:solidFill>
                  <a:schemeClr val="accent6"/>
                </a:solidFill>
                <a:latin typeface="Times New Roman" panose="02020603050405020304" pitchFamily="18" charset="0"/>
                <a:cs typeface="Times New Roman" panose="02020603050405020304" pitchFamily="18" charset="0"/>
              </a:rPr>
              <a:t>La quasi-totalité des PCA a pu effectuer les 02 séjours statutaires au sein de leur EPE et ont transmis les rapports</a:t>
            </a:r>
            <a:r>
              <a:rPr lang="fr-FR" sz="2500" dirty="0">
                <a:latin typeface="Times New Roman" panose="02020603050405020304" pitchFamily="18" charset="0"/>
                <a:cs typeface="Times New Roman" panose="02020603050405020304" pitchFamily="18" charset="0"/>
              </a:rPr>
              <a:t>. Toutefois, certains PCA ont effectué un seul séjour statutaire </a:t>
            </a:r>
            <a:r>
              <a:rPr lang="fr-FR" sz="2500" b="1" dirty="0">
                <a:latin typeface="Times New Roman" panose="02020603050405020304" pitchFamily="18" charset="0"/>
                <a:cs typeface="Times New Roman" panose="02020603050405020304" pitchFamily="18" charset="0"/>
              </a:rPr>
              <a:t>et d’autres n’ont effectué aucun séjour au cours de l’exercice 2023;</a:t>
            </a:r>
          </a:p>
          <a:p>
            <a:pPr algn="just">
              <a:defRPr/>
            </a:pPr>
            <a:r>
              <a:rPr lang="fr-FR" sz="2500" b="1" dirty="0">
                <a:latin typeface="Times New Roman" panose="02020603050405020304" pitchFamily="18" charset="0"/>
                <a:cs typeface="Times New Roman" panose="02020603050405020304" pitchFamily="18" charset="0"/>
              </a:rPr>
              <a:t>Des efforts particuliers ont été déployés par les PCA pour accompagner leurs structures dans la recherche de solutions appropriées aux difficultés rencontrées</a:t>
            </a:r>
          </a:p>
          <a:p>
            <a:pPr algn="just">
              <a:defRPr/>
            </a:pPr>
            <a:r>
              <a:rPr lang="fr-FR" sz="2500" b="1" dirty="0">
                <a:solidFill>
                  <a:schemeClr val="accent6"/>
                </a:solidFill>
                <a:latin typeface="Times New Roman" panose="02020603050405020304" pitchFamily="18" charset="0"/>
                <a:cs typeface="Times New Roman" panose="02020603050405020304" pitchFamily="18" charset="0"/>
              </a:rPr>
              <a:t>Le délais de transmission des documents et états financiers pour la tenue de la présente session de l’AG/EPE a été observé par l’ensemble des EPE</a:t>
            </a:r>
          </a:p>
        </p:txBody>
      </p:sp>
      <p:sp>
        <p:nvSpPr>
          <p:cNvPr id="41988" name="Espace réservé du numéro de diapositive 5">
            <a:extLst>
              <a:ext uri="{FF2B5EF4-FFF2-40B4-BE49-F238E27FC236}">
                <a16:creationId xmlns:a16="http://schemas.microsoft.com/office/drawing/2014/main" id="{98A52C6C-CFA0-46C6-B44E-4F91627664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07E28CBB-CA72-4724-8347-0605A223AAFD}" type="slidenum">
              <a:rPr lang="fr-FR" altLang="fr-FR" sz="2600">
                <a:solidFill>
                  <a:srgbClr val="0070C0"/>
                </a:solidFill>
                <a:latin typeface="Arial" panose="020B0604020202020204" pitchFamily="34" charset="0"/>
              </a:rPr>
              <a:pPr>
                <a:spcBef>
                  <a:spcPct val="0"/>
                </a:spcBef>
                <a:buClrTx/>
                <a:buFontTx/>
                <a:buNone/>
              </a:pPr>
              <a:t>20</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E09977A4-EBA4-4C08-8FB7-4629AD96DE29}"/>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	Fonctionnement des EPE</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extLst>
              <a:ext uri="{FF2B5EF4-FFF2-40B4-BE49-F238E27FC236}">
                <a16:creationId xmlns:a16="http://schemas.microsoft.com/office/drawing/2014/main" id="{BFB74AE7-F286-42EB-85A4-36E47A21E417}"/>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4E76BA5F-A660-4F58-83D5-DDA09652A0C0}"/>
              </a:ext>
            </a:extLst>
          </p:cNvPr>
          <p:cNvSpPr>
            <a:spLocks noGrp="1"/>
          </p:cNvSpPr>
          <p:nvPr>
            <p:ph idx="1"/>
          </p:nvPr>
        </p:nvSpPr>
        <p:spPr>
          <a:xfrm>
            <a:off x="119063" y="1619250"/>
            <a:ext cx="12041187" cy="4473575"/>
          </a:xfrm>
        </p:spPr>
        <p:txBody>
          <a:bodyPr/>
          <a:lstStyle/>
          <a:p>
            <a:pPr algn="just">
              <a:defRPr/>
            </a:pPr>
            <a:r>
              <a:rPr lang="fr-FR" sz="2800" b="1" dirty="0">
                <a:latin typeface="Times New Roman" panose="02020603050405020304" pitchFamily="18" charset="0"/>
                <a:cs typeface="Times New Roman" panose="02020603050405020304" pitchFamily="18" charset="0"/>
              </a:rPr>
              <a:t>Enfin, les difficultés rencontrées par les EPE dans la production des informations économiques et financières ont été résorbées avec la formation des membres des CA et le recueil des observations des différents EPE pour l’amélioration permanente du canevas-type du rapport de gestion du CA.</a:t>
            </a:r>
          </a:p>
          <a:p>
            <a:pPr marL="0" indent="0" algn="just">
              <a:buFont typeface="Wingdings" panose="05000000000000000000" pitchFamily="2" charset="2"/>
              <a:buNone/>
              <a:defRPr/>
            </a:pPr>
            <a:r>
              <a:rPr lang="fr-FR" sz="2800" b="1" dirty="0">
                <a:solidFill>
                  <a:schemeClr val="accent6"/>
                </a:solidFill>
                <a:latin typeface="Times New Roman" panose="02020603050405020304" pitchFamily="18" charset="0"/>
                <a:cs typeface="Times New Roman" panose="02020603050405020304" pitchFamily="18" charset="0"/>
              </a:rPr>
              <a:t>En perspectives, des efforts doivent être poursuivis par les EPE afin</a:t>
            </a:r>
            <a:r>
              <a:rPr lang="fr-FR" sz="2800" b="1"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de poursuivre la dématérialisation des services ; </a:t>
            </a: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de poursuivre l’apurement des dettes et le paiement à bonne date des dettes fiscales et sociales.</a:t>
            </a:r>
          </a:p>
          <a:p>
            <a:pPr marL="0" indent="0" algn="just">
              <a:buFont typeface="Wingdings" panose="05000000000000000000" pitchFamily="2" charset="2"/>
              <a:buNone/>
              <a:defRPr/>
            </a:pPr>
            <a:endParaRPr lang="fr-FR" sz="2400" b="1" dirty="0">
              <a:latin typeface="Times New Roman" panose="02020603050405020304" pitchFamily="18" charset="0"/>
              <a:cs typeface="Times New Roman" panose="02020603050405020304" pitchFamily="18" charset="0"/>
            </a:endParaRPr>
          </a:p>
        </p:txBody>
      </p:sp>
      <p:sp>
        <p:nvSpPr>
          <p:cNvPr id="46084" name="Espace réservé du numéro de diapositive 5">
            <a:extLst>
              <a:ext uri="{FF2B5EF4-FFF2-40B4-BE49-F238E27FC236}">
                <a16:creationId xmlns:a16="http://schemas.microsoft.com/office/drawing/2014/main" id="{2065DA36-62A9-4FDE-96AB-A5FB77BCDEB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1DCBFE4C-8E65-46D9-9337-542EC7CBFC0C}" type="slidenum">
              <a:rPr lang="fr-FR" altLang="fr-FR" sz="2600">
                <a:solidFill>
                  <a:srgbClr val="0070C0"/>
                </a:solidFill>
                <a:latin typeface="Arial" panose="020B0604020202020204" pitchFamily="34" charset="0"/>
              </a:rPr>
              <a:pPr>
                <a:spcBef>
                  <a:spcPct val="0"/>
                </a:spcBef>
                <a:buClrTx/>
                <a:buFontTx/>
                <a:buNone/>
              </a:pPr>
              <a:t>21</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C96A524C-AD9A-4393-A86F-1A41A7346658}"/>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	Fonctionnement des EPE</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extLst>
              <a:ext uri="{FF2B5EF4-FFF2-40B4-BE49-F238E27FC236}">
                <a16:creationId xmlns:a16="http://schemas.microsoft.com/office/drawing/2014/main" id="{7AB62012-6D4B-4561-A5CF-3AD5637CBE45}"/>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9120F052-6C7B-4C22-8824-B6F729283B37}"/>
              </a:ext>
            </a:extLst>
          </p:cNvPr>
          <p:cNvSpPr>
            <a:spLocks noGrp="1"/>
          </p:cNvSpPr>
          <p:nvPr>
            <p:ph idx="1"/>
          </p:nvPr>
        </p:nvSpPr>
        <p:spPr>
          <a:xfrm>
            <a:off x="119063" y="1619250"/>
            <a:ext cx="12041187" cy="4473575"/>
          </a:xfrm>
        </p:spPr>
        <p:txBody>
          <a:bodyPr/>
          <a:lstStyle/>
          <a:p>
            <a:pPr algn="just">
              <a:defRPr/>
            </a:pPr>
            <a:r>
              <a:rPr lang="fr-FR" sz="2600" b="1" dirty="0">
                <a:latin typeface="Times New Roman" panose="02020603050405020304" pitchFamily="18" charset="0"/>
                <a:cs typeface="Times New Roman" panose="02020603050405020304" pitchFamily="18" charset="0"/>
              </a:rPr>
              <a:t>L’analyse de la situation financière des 84 EPE (en dehors des FN) ayant effectivement transmis les états financiers fait apparaître les informations suivantes :</a:t>
            </a:r>
          </a:p>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Recettes (y compris les subventions) </a:t>
            </a:r>
            <a:r>
              <a:rPr lang="fr-FR" sz="2600" b="1" dirty="0">
                <a:latin typeface="Times New Roman" panose="02020603050405020304" pitchFamily="18" charset="0"/>
                <a:cs typeface="Times New Roman" panose="02020603050405020304" pitchFamily="18" charset="0"/>
              </a:rPr>
              <a:t>: 430,465 milliards de FCFA contre 367,138 milliards de FCFA en 2022 et 276,416 milliards de FCFA en 2021, soit une hausse de 17,25% entre 2022 et 2023 ;</a:t>
            </a:r>
          </a:p>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Dépenses budgétaires </a:t>
            </a:r>
            <a:r>
              <a:rPr lang="fr-FR" sz="2600" b="1" dirty="0">
                <a:latin typeface="Times New Roman" panose="02020603050405020304" pitchFamily="18" charset="0"/>
                <a:cs typeface="Times New Roman" panose="02020603050405020304" pitchFamily="18" charset="0"/>
              </a:rPr>
              <a:t>: 355,347 milliards de FCFA contre 276,605 milliards de FCFA en 2022 et 226,946 milliards de FCFA en 2021, soit une hausse de 21,89% entre 2022 et 2023;</a:t>
            </a:r>
          </a:p>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Charges de fonctionnement </a:t>
            </a:r>
            <a:r>
              <a:rPr lang="fr-FR" sz="2600" b="1" dirty="0">
                <a:latin typeface="Times New Roman" panose="02020603050405020304" pitchFamily="18" charset="0"/>
                <a:cs typeface="Times New Roman" panose="02020603050405020304" pitchFamily="18" charset="0"/>
              </a:rPr>
              <a:t>en hausse de 37,10% correspondant à 83,989 milliards de FCFA ;</a:t>
            </a:r>
          </a:p>
          <a:p>
            <a:pPr marL="0" indent="0" algn="just">
              <a:buFont typeface="Wingdings" panose="05000000000000000000" pitchFamily="2" charset="2"/>
              <a:buNone/>
              <a:defRPr/>
            </a:pPr>
            <a:endParaRPr lang="fr-FR" sz="2400" b="1" dirty="0">
              <a:latin typeface="Times New Roman" panose="02020603050405020304" pitchFamily="18" charset="0"/>
              <a:cs typeface="Times New Roman" panose="02020603050405020304" pitchFamily="18" charset="0"/>
            </a:endParaRPr>
          </a:p>
        </p:txBody>
      </p:sp>
      <p:sp>
        <p:nvSpPr>
          <p:cNvPr id="48132" name="Espace réservé du numéro de diapositive 5">
            <a:extLst>
              <a:ext uri="{FF2B5EF4-FFF2-40B4-BE49-F238E27FC236}">
                <a16:creationId xmlns:a16="http://schemas.microsoft.com/office/drawing/2014/main" id="{EDB862DD-F642-44FD-9A76-8831626D8F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D77DED82-82B4-4F3B-9682-CB698D69A9F2}" type="slidenum">
              <a:rPr lang="fr-FR" altLang="fr-FR" sz="2600">
                <a:solidFill>
                  <a:srgbClr val="0070C0"/>
                </a:solidFill>
                <a:latin typeface="Arial" panose="020B0604020202020204" pitchFamily="34" charset="0"/>
              </a:rPr>
              <a:pPr>
                <a:spcBef>
                  <a:spcPct val="0"/>
                </a:spcBef>
                <a:buClrTx/>
                <a:buFontTx/>
                <a:buNone/>
              </a:pPr>
              <a:t>22</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D965D432-13E1-4074-B432-C9DED5575DC5}"/>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extLst>
              <a:ext uri="{FF2B5EF4-FFF2-40B4-BE49-F238E27FC236}">
                <a16:creationId xmlns:a16="http://schemas.microsoft.com/office/drawing/2014/main" id="{6C9CFE92-103D-40CD-B269-30CEEE0111D5}"/>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1FEF1434-2D45-461B-9EF7-856FD8C01518}"/>
              </a:ext>
            </a:extLst>
          </p:cNvPr>
          <p:cNvSpPr>
            <a:spLocks noGrp="1"/>
          </p:cNvSpPr>
          <p:nvPr>
            <p:ph idx="1"/>
          </p:nvPr>
        </p:nvSpPr>
        <p:spPr>
          <a:xfrm>
            <a:off x="119063" y="1619250"/>
            <a:ext cx="12041187" cy="4473575"/>
          </a:xfrm>
        </p:spPr>
        <p:txBody>
          <a:bodyPr/>
          <a:lstStyle/>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Dépenses d’investissements et de remboursements des emprunts</a:t>
            </a:r>
            <a:r>
              <a:rPr lang="fr-FR" sz="2600" b="1" dirty="0">
                <a:latin typeface="Times New Roman" panose="02020603050405020304" pitchFamily="18" charset="0"/>
                <a:cs typeface="Times New Roman" panose="02020603050405020304" pitchFamily="18" charset="0"/>
              </a:rPr>
              <a:t> en baisse de 13,31% par rapport à 2022, soit 4,021 milliards de FCFA ;</a:t>
            </a:r>
          </a:p>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Ratio de couverture des dépenses par les recettes </a:t>
            </a:r>
            <a:r>
              <a:rPr lang="fr-FR" sz="2600" b="1" dirty="0">
                <a:latin typeface="Times New Roman" panose="02020603050405020304" pitchFamily="18" charset="0"/>
                <a:cs typeface="Times New Roman" panose="02020603050405020304" pitchFamily="18" charset="0"/>
              </a:rPr>
              <a:t>: 121,14% contre 132,73% en 2022 et 121,80% en 2021, soit une bonne prudence d’ensemble des responsables dans l’exécution des dépenses budgétaires;</a:t>
            </a:r>
          </a:p>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Taux de couverture des dépenses par les recettes </a:t>
            </a:r>
            <a:r>
              <a:rPr lang="fr-FR" sz="2600" b="1" dirty="0">
                <a:latin typeface="Times New Roman" panose="02020603050405020304" pitchFamily="18" charset="0"/>
                <a:cs typeface="Times New Roman" panose="02020603050405020304" pitchFamily="18" charset="0"/>
              </a:rPr>
              <a:t>se situant en dessous de la norme pour 6 EPE contre 12 EPE en 2022 et 16 en 2021, à savoir;</a:t>
            </a:r>
          </a:p>
          <a:p>
            <a:pPr algn="just">
              <a:buFont typeface="Wingdings" panose="05000000000000000000" pitchFamily="2" charset="2"/>
              <a:buChar char="ü"/>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Ratio part des charges de personnel dans les dépenses de fonctionnement </a:t>
            </a:r>
            <a:r>
              <a:rPr lang="fr-FR" sz="2600" b="1" dirty="0">
                <a:latin typeface="Times New Roman" panose="02020603050405020304" pitchFamily="18" charset="0"/>
                <a:cs typeface="Times New Roman" panose="02020603050405020304" pitchFamily="18" charset="0"/>
              </a:rPr>
              <a:t>supérieur à 50% pour 38 EPE contre 41 en 2022 et 35 en 2021. </a:t>
            </a:r>
          </a:p>
        </p:txBody>
      </p:sp>
      <p:sp>
        <p:nvSpPr>
          <p:cNvPr id="50180" name="Espace réservé du numéro de diapositive 5">
            <a:extLst>
              <a:ext uri="{FF2B5EF4-FFF2-40B4-BE49-F238E27FC236}">
                <a16:creationId xmlns:a16="http://schemas.microsoft.com/office/drawing/2014/main" id="{0B0B5D0D-F42F-4FCB-BED9-47C9727344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423579BA-9338-4525-88CA-53FC99F54EF6}" type="slidenum">
              <a:rPr lang="fr-FR" altLang="fr-FR" sz="2600">
                <a:solidFill>
                  <a:srgbClr val="0070C0"/>
                </a:solidFill>
                <a:latin typeface="Arial" panose="020B0604020202020204" pitchFamily="34" charset="0"/>
              </a:rPr>
              <a:pPr>
                <a:spcBef>
                  <a:spcPct val="0"/>
                </a:spcBef>
                <a:buClrTx/>
                <a:buFontTx/>
                <a:buNone/>
              </a:pPr>
              <a:t>23</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C41A1949-1A3B-41D2-AFBC-CC2765B91213}"/>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EDE1FB2D-3B5D-49D9-A58A-39ABDF56DA25}"/>
              </a:ext>
            </a:extLst>
          </p:cNvPr>
          <p:cNvSpPr>
            <a:spLocks noGrp="1"/>
          </p:cNvSpPr>
          <p:nvPr>
            <p:ph idx="1"/>
          </p:nvPr>
        </p:nvSpPr>
        <p:spPr>
          <a:xfrm>
            <a:off x="119063" y="1619250"/>
            <a:ext cx="12041187" cy="4625975"/>
          </a:xfrm>
        </p:spPr>
        <p:txBody>
          <a:bodyPr/>
          <a:lstStyle/>
          <a:p>
            <a:pPr algn="just">
              <a:defRPr/>
            </a:pPr>
            <a:r>
              <a:rPr lang="fr-FR" b="1" dirty="0">
                <a:solidFill>
                  <a:schemeClr val="accent2">
                    <a:lumMod val="75000"/>
                  </a:schemeClr>
                </a:solidFill>
                <a:latin typeface="Times New Roman" panose="02020603050405020304" pitchFamily="18" charset="0"/>
                <a:cs typeface="Times New Roman" panose="02020603050405020304" pitchFamily="18" charset="0"/>
              </a:rPr>
              <a:t>Masse salariale hors personnel intérimaire </a:t>
            </a:r>
            <a:r>
              <a:rPr lang="fr-FR" b="1" dirty="0">
                <a:latin typeface="Times New Roman" panose="02020603050405020304" pitchFamily="18" charset="0"/>
                <a:cs typeface="Times New Roman" panose="02020603050405020304" pitchFamily="18" charset="0"/>
              </a:rPr>
              <a:t>: 199,109 milliards contre 138,619 milliards en 2022, soit une hausse de 43,64%, pour des effectifs globaux de personnel de 22 237 agents contre 21 406 agents en 2022 ;</a:t>
            </a:r>
          </a:p>
          <a:p>
            <a:pPr algn="just">
              <a:defRPr/>
            </a:pPr>
            <a:r>
              <a:rPr lang="fr-FR" b="1" dirty="0">
                <a:solidFill>
                  <a:schemeClr val="accent2">
                    <a:lumMod val="75000"/>
                  </a:schemeClr>
                </a:solidFill>
                <a:latin typeface="Times New Roman" panose="02020603050405020304" pitchFamily="18" charset="0"/>
                <a:cs typeface="Times New Roman" panose="02020603050405020304" pitchFamily="18" charset="0"/>
              </a:rPr>
              <a:t>Taux de réalisation des prévisions des recettes</a:t>
            </a:r>
            <a:r>
              <a:rPr lang="fr-FR" b="1" dirty="0">
                <a:latin typeface="Times New Roman" panose="02020603050405020304" pitchFamily="18" charset="0"/>
                <a:cs typeface="Times New Roman" panose="02020603050405020304" pitchFamily="18" charset="0"/>
              </a:rPr>
              <a:t> supérieur à 80% pour 68 EPE contre 67 en 2022 ;</a:t>
            </a:r>
          </a:p>
          <a:p>
            <a:pPr algn="just">
              <a:defRPr/>
            </a:pPr>
            <a:r>
              <a:rPr lang="fr-FR" b="1" dirty="0">
                <a:solidFill>
                  <a:schemeClr val="accent2">
                    <a:lumMod val="75000"/>
                  </a:schemeClr>
                </a:solidFill>
                <a:latin typeface="Times New Roman" panose="02020603050405020304" pitchFamily="18" charset="0"/>
                <a:cs typeface="Times New Roman" panose="02020603050405020304" pitchFamily="18" charset="0"/>
              </a:rPr>
              <a:t>Niveaux de réalisation des dépenses </a:t>
            </a:r>
            <a:r>
              <a:rPr lang="fr-FR" b="1" dirty="0">
                <a:latin typeface="Times New Roman" panose="02020603050405020304" pitchFamily="18" charset="0"/>
                <a:cs typeface="Times New Roman" panose="02020603050405020304" pitchFamily="18" charset="0"/>
              </a:rPr>
              <a:t>contenus dans les limites des prévisions de crédits pour l’ensemble des EPE, mais inférieurs à 80% pour 52 établissements sur les 84 contre 59 en 2022.</a:t>
            </a:r>
          </a:p>
        </p:txBody>
      </p:sp>
      <p:sp>
        <p:nvSpPr>
          <p:cNvPr id="54276" name="Espace réservé du numéro de diapositive 5">
            <a:extLst>
              <a:ext uri="{FF2B5EF4-FFF2-40B4-BE49-F238E27FC236}">
                <a16:creationId xmlns:a16="http://schemas.microsoft.com/office/drawing/2014/main" id="{41003A9E-F4B4-4050-A710-D0AB5CC3ED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53B5651B-3756-440F-9667-D5E607D68846}" type="slidenum">
              <a:rPr lang="fr-FR" altLang="fr-FR" sz="2600">
                <a:solidFill>
                  <a:srgbClr val="0070C0"/>
                </a:solidFill>
                <a:latin typeface="Arial" panose="020B0604020202020204" pitchFamily="34" charset="0"/>
              </a:rPr>
              <a:pPr>
                <a:spcBef>
                  <a:spcPct val="0"/>
                </a:spcBef>
                <a:buClrTx/>
                <a:buFontTx/>
                <a:buNone/>
              </a:pPr>
              <a:t>24</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60729176-C488-434B-A8B7-496AFAAEA7EB}"/>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012820B3-2C58-44FC-8FC2-7BA87316D30B}"/>
              </a:ext>
            </a:extLst>
          </p:cNvPr>
          <p:cNvSpPr>
            <a:spLocks noGrp="1"/>
          </p:cNvSpPr>
          <p:nvPr>
            <p:ph idx="1"/>
          </p:nvPr>
        </p:nvSpPr>
        <p:spPr>
          <a:xfrm>
            <a:off x="119063" y="1619250"/>
            <a:ext cx="12041187" cy="4473575"/>
          </a:xfrm>
        </p:spPr>
        <p:txBody>
          <a:bodyPr/>
          <a:lstStyle/>
          <a:p>
            <a:pPr algn="just">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Taux d’autofinancement </a:t>
            </a:r>
            <a:r>
              <a:rPr lang="fr-FR" sz="2600" b="1" dirty="0">
                <a:latin typeface="Times New Roman" panose="02020603050405020304" pitchFamily="18" charset="0"/>
                <a:cs typeface="Times New Roman" panose="02020603050405020304" pitchFamily="18" charset="0"/>
              </a:rPr>
              <a:t>: 20,66% en 2023 contre 23,73% en 2022, soit une régression de 3,07 points, appelant à l’intensification des efforts de création et de mobilisation de recettes propres par les 37 EPE ne respectant pas la norme ;</a:t>
            </a:r>
          </a:p>
          <a:p>
            <a:pPr algn="just">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Montant total des dettes </a:t>
            </a:r>
            <a:r>
              <a:rPr lang="fr-FR" sz="2600" b="1" dirty="0">
                <a:latin typeface="Times New Roman" panose="02020603050405020304" pitchFamily="18" charset="0"/>
                <a:cs typeface="Times New Roman" panose="02020603050405020304" pitchFamily="18" charset="0"/>
              </a:rPr>
              <a:t>: 29,252 milliards de FCFA en hausse de 1,50% par rapport à son niveau de 2022 où il était de 28,820 milliards ;</a:t>
            </a:r>
          </a:p>
          <a:p>
            <a:pPr algn="just">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Solde final de trésorerie </a:t>
            </a:r>
            <a:r>
              <a:rPr lang="fr-FR" sz="2600" b="1" dirty="0">
                <a:latin typeface="Times New Roman" panose="02020603050405020304" pitchFamily="18" charset="0"/>
                <a:cs typeface="Times New Roman" panose="02020603050405020304" pitchFamily="18" charset="0"/>
              </a:rPr>
              <a:t>: 118,940 milliards de FCFA contre 121,159 milliards de FCFA en 2022, soit une baisse de 1,84% ;</a:t>
            </a:r>
          </a:p>
          <a:p>
            <a:pPr algn="just">
              <a:defRPr/>
            </a:pPr>
            <a:r>
              <a:rPr lang="fr-FR" sz="2600" b="1" dirty="0">
                <a:solidFill>
                  <a:schemeClr val="accent2">
                    <a:lumMod val="75000"/>
                  </a:schemeClr>
                </a:solidFill>
                <a:latin typeface="Times New Roman" panose="02020603050405020304" pitchFamily="18" charset="0"/>
                <a:cs typeface="Times New Roman" panose="02020603050405020304" pitchFamily="18" charset="0"/>
              </a:rPr>
              <a:t>Taux de couverture trésorerie / dettes </a:t>
            </a:r>
            <a:r>
              <a:rPr lang="fr-FR" sz="2600" b="1" dirty="0">
                <a:latin typeface="Times New Roman" panose="02020603050405020304" pitchFamily="18" charset="0"/>
                <a:cs typeface="Times New Roman" panose="02020603050405020304" pitchFamily="18" charset="0"/>
              </a:rPr>
              <a:t>: 406,58%, indiquant que globalement, le cumul des soldes finaux de trésorerie de l’exercice 2023 couvre le cumul des dettes pour l’ensemble des EPE</a:t>
            </a:r>
          </a:p>
        </p:txBody>
      </p:sp>
      <p:sp>
        <p:nvSpPr>
          <p:cNvPr id="56324" name="Espace réservé du numéro de diapositive 5">
            <a:extLst>
              <a:ext uri="{FF2B5EF4-FFF2-40B4-BE49-F238E27FC236}">
                <a16:creationId xmlns:a16="http://schemas.microsoft.com/office/drawing/2014/main" id="{DF728191-02DC-4FF5-ACE1-05800C103C6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25E6ED80-2504-4CCB-ADA4-56FA41A484E8}" type="slidenum">
              <a:rPr lang="fr-FR" altLang="fr-FR" sz="2600">
                <a:solidFill>
                  <a:srgbClr val="0070C0"/>
                </a:solidFill>
                <a:latin typeface="Arial" panose="020B0604020202020204" pitchFamily="34" charset="0"/>
              </a:rPr>
              <a:pPr>
                <a:spcBef>
                  <a:spcPct val="0"/>
                </a:spcBef>
                <a:buClrTx/>
                <a:buFontTx/>
                <a:buNone/>
              </a:pPr>
              <a:t>25</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10CA773B-501D-4413-9AF2-096A3B374C95}"/>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734144BA-320C-424F-8338-B6E7385A580C}"/>
              </a:ext>
            </a:extLst>
          </p:cNvPr>
          <p:cNvSpPr>
            <a:spLocks noGrp="1"/>
          </p:cNvSpPr>
          <p:nvPr>
            <p:ph idx="1"/>
          </p:nvPr>
        </p:nvSpPr>
        <p:spPr>
          <a:xfrm>
            <a:off x="119063" y="1619250"/>
            <a:ext cx="12041187" cy="4906094"/>
          </a:xfrm>
        </p:spPr>
        <p:txBody>
          <a:bodyPr/>
          <a:lstStyle/>
          <a:p>
            <a:pPr marL="0" indent="0" algn="just">
              <a:buNone/>
              <a:defRPr/>
            </a:pPr>
            <a:r>
              <a:rPr lang="fr-FR" sz="2500" b="1" dirty="0">
                <a:latin typeface="Times New Roman" panose="02020603050405020304" pitchFamily="18" charset="0"/>
                <a:cs typeface="Times New Roman" panose="02020603050405020304" pitchFamily="18" charset="0"/>
              </a:rPr>
              <a:t>L’analyse de la situation financière des 20 Fonds Nationaux ayant effectivement transmis les états financiers présente les informations suivantes:</a:t>
            </a:r>
          </a:p>
          <a:p>
            <a:pPr algn="just">
              <a:defRPr/>
            </a:pPr>
            <a:r>
              <a:rPr lang="fr-FR" sz="2500" b="1" dirty="0">
                <a:solidFill>
                  <a:schemeClr val="accent2">
                    <a:lumMod val="75000"/>
                  </a:schemeClr>
                </a:solidFill>
                <a:latin typeface="Times New Roman" panose="02020603050405020304" pitchFamily="18" charset="0"/>
                <a:cs typeface="Times New Roman" panose="02020603050405020304" pitchFamily="18" charset="0"/>
              </a:rPr>
              <a:t>Montant total des recettes (y compris les subventions) :</a:t>
            </a:r>
            <a:r>
              <a:rPr lang="fr-FR" sz="2500" b="1" dirty="0">
                <a:latin typeface="Times New Roman" panose="02020603050405020304" pitchFamily="18" charset="0"/>
                <a:cs typeface="Times New Roman" panose="02020603050405020304" pitchFamily="18" charset="0"/>
              </a:rPr>
              <a:t> 275,468 milliards de FCFA contre 299,719 milliards de FCFA en 2022 contre 409,770 milliards de FCFA en 2021, soit une baisse de 8,09% entre 2022 et 2023 ;</a:t>
            </a:r>
          </a:p>
          <a:p>
            <a:pPr algn="just">
              <a:defRPr/>
            </a:pPr>
            <a:r>
              <a:rPr lang="fr-FR" sz="2500" b="1" dirty="0">
                <a:solidFill>
                  <a:schemeClr val="accent2">
                    <a:lumMod val="75000"/>
                  </a:schemeClr>
                </a:solidFill>
                <a:latin typeface="Times New Roman" panose="02020603050405020304" pitchFamily="18" charset="0"/>
                <a:cs typeface="Times New Roman" panose="02020603050405020304" pitchFamily="18" charset="0"/>
              </a:rPr>
              <a:t>Montant total des dépenses budgétaires </a:t>
            </a:r>
            <a:r>
              <a:rPr lang="fr-FR" sz="2500" b="1" dirty="0">
                <a:latin typeface="Times New Roman" panose="02020603050405020304" pitchFamily="18" charset="0"/>
                <a:cs typeface="Times New Roman" panose="02020603050405020304" pitchFamily="18" charset="0"/>
              </a:rPr>
              <a:t>: 176,027 milliards de FCFA contre 179,714 milliards de FCFA en 2022 et 274,340 milliards de FCFA en 2021, soit une baisse de 2,05% entre 2022 et 2023 ;</a:t>
            </a:r>
          </a:p>
          <a:p>
            <a:pPr algn="just">
              <a:defRPr/>
            </a:pPr>
            <a:r>
              <a:rPr lang="fr-FR" sz="2500" b="1" dirty="0">
                <a:solidFill>
                  <a:schemeClr val="accent2">
                    <a:lumMod val="75000"/>
                  </a:schemeClr>
                </a:solidFill>
                <a:latin typeface="Times New Roman" panose="02020603050405020304" pitchFamily="18" charset="0"/>
                <a:cs typeface="Times New Roman" panose="02020603050405020304" pitchFamily="18" charset="0"/>
              </a:rPr>
              <a:t>Montant total des financements accordés </a:t>
            </a:r>
            <a:r>
              <a:rPr lang="fr-FR" sz="2500" b="1" dirty="0">
                <a:latin typeface="Times New Roman" panose="02020603050405020304" pitchFamily="18" charset="0"/>
                <a:cs typeface="Times New Roman" panose="02020603050405020304" pitchFamily="18" charset="0"/>
              </a:rPr>
              <a:t>: 119,051 milliards de FCFA (72,35% pour les FE et 27,65% pour les FNF) contre 102,039 milliards de FCFA en 2022 et 161,714 milliards de FCFA en 2021, soit une hausse de 16,67% entre 2022 et 2023.</a:t>
            </a:r>
          </a:p>
        </p:txBody>
      </p:sp>
      <p:sp>
        <p:nvSpPr>
          <p:cNvPr id="60420" name="Espace réservé du numéro de diapositive 5">
            <a:extLst>
              <a:ext uri="{FF2B5EF4-FFF2-40B4-BE49-F238E27FC236}">
                <a16:creationId xmlns:a16="http://schemas.microsoft.com/office/drawing/2014/main" id="{B5FD94B4-0043-48FA-A88B-79BD5E4D2B10}"/>
              </a:ext>
            </a:extLst>
          </p:cNvPr>
          <p:cNvSpPr>
            <a:spLocks noGrp="1"/>
          </p:cNvSpPr>
          <p:nvPr>
            <p:ph type="sldNum" sz="quarter" idx="12"/>
          </p:nvPr>
        </p:nvSpPr>
        <p:spPr>
          <a:xfrm>
            <a:off x="8759825" y="6235700"/>
            <a:ext cx="2641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689D4600-2844-436E-A94D-25F5D4E7DCAF}" type="slidenum">
              <a:rPr lang="fr-FR" altLang="fr-FR" sz="2600">
                <a:solidFill>
                  <a:srgbClr val="0070C0"/>
                </a:solidFill>
                <a:latin typeface="Arial" panose="020B0604020202020204" pitchFamily="34" charset="0"/>
              </a:rPr>
              <a:pPr>
                <a:spcBef>
                  <a:spcPct val="0"/>
                </a:spcBef>
                <a:buClrTx/>
                <a:buFontTx/>
                <a:buNone/>
              </a:pPr>
              <a:t>26</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62A30130-C531-4CE7-92D1-EA9D84EC39EB}"/>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83BA3163-B5CE-4A39-890A-C6F7538CC324}"/>
              </a:ext>
            </a:extLst>
          </p:cNvPr>
          <p:cNvSpPr>
            <a:spLocks noGrp="1"/>
          </p:cNvSpPr>
          <p:nvPr>
            <p:ph idx="1"/>
          </p:nvPr>
        </p:nvSpPr>
        <p:spPr>
          <a:xfrm>
            <a:off x="119063" y="1619250"/>
            <a:ext cx="12041187" cy="4473575"/>
          </a:xfrm>
        </p:spPr>
        <p:txBody>
          <a:bodyPr/>
          <a:lstStyle/>
          <a:p>
            <a:pPr algn="just">
              <a:defRPr/>
            </a:pPr>
            <a:r>
              <a:rPr lang="fr-FR" sz="2700" b="1" dirty="0">
                <a:solidFill>
                  <a:schemeClr val="accent2">
                    <a:lumMod val="75000"/>
                  </a:schemeClr>
                </a:solidFill>
                <a:latin typeface="Times New Roman" panose="02020603050405020304" pitchFamily="18" charset="0"/>
                <a:cs typeface="Times New Roman" panose="02020603050405020304" pitchFamily="18" charset="0"/>
              </a:rPr>
              <a:t>Impayés (crédits échus et non encore remboursés) des FNF </a:t>
            </a:r>
            <a:r>
              <a:rPr lang="fr-FR" sz="2700" b="1" dirty="0">
                <a:latin typeface="Times New Roman" panose="02020603050405020304" pitchFamily="18" charset="0"/>
                <a:cs typeface="Times New Roman" panose="02020603050405020304" pitchFamily="18" charset="0"/>
              </a:rPr>
              <a:t>: 47,953 milliards de FCFA contre 43,543 milliards de FCFA en 2022, soit une hausse de 10,13%, ce qui interpelle aux efforts à déployer en matière de recouvrement par les FNF;</a:t>
            </a:r>
          </a:p>
          <a:p>
            <a:pPr algn="just">
              <a:defRPr/>
            </a:pPr>
            <a:r>
              <a:rPr lang="fr-FR" sz="2700" b="1" dirty="0">
                <a:solidFill>
                  <a:schemeClr val="accent2">
                    <a:lumMod val="75000"/>
                  </a:schemeClr>
                </a:solidFill>
                <a:latin typeface="Times New Roman" panose="02020603050405020304" pitchFamily="18" charset="0"/>
                <a:cs typeface="Times New Roman" panose="02020603050405020304" pitchFamily="18" charset="0"/>
              </a:rPr>
              <a:t>Ratio de couverture des dépenses par les ressources </a:t>
            </a:r>
            <a:r>
              <a:rPr lang="fr-FR" sz="2700" b="1" dirty="0">
                <a:latin typeface="Times New Roman" panose="02020603050405020304" pitchFamily="18" charset="0"/>
                <a:cs typeface="Times New Roman" panose="02020603050405020304" pitchFamily="18" charset="0"/>
              </a:rPr>
              <a:t>: 156,49% en 2023 contre 166,77% en 2022 et 149,37% en 2021 pour l’ensemble des FN, traduisant une bonne prudence des responsables dans l’exécution des dépenses budgétaires;</a:t>
            </a:r>
          </a:p>
          <a:p>
            <a:pPr algn="just">
              <a:defRPr/>
            </a:pPr>
            <a:r>
              <a:rPr lang="fr-FR" sz="2700" b="1" dirty="0">
                <a:solidFill>
                  <a:schemeClr val="accent2">
                    <a:lumMod val="75000"/>
                  </a:schemeClr>
                </a:solidFill>
                <a:latin typeface="Times New Roman" panose="02020603050405020304" pitchFamily="18" charset="0"/>
                <a:cs typeface="Times New Roman" panose="02020603050405020304" pitchFamily="18" charset="0"/>
              </a:rPr>
              <a:t>Ratio part des charges de personnel dans les dépenses de fonctionnement </a:t>
            </a:r>
            <a:r>
              <a:rPr lang="fr-FR" sz="2700" b="1" dirty="0">
                <a:latin typeface="Times New Roman" panose="02020603050405020304" pitchFamily="18" charset="0"/>
                <a:cs typeface="Times New Roman" panose="02020603050405020304" pitchFamily="18" charset="0"/>
              </a:rPr>
              <a:t>: 18,92% contre 11,82% en 2022 et 8,98% en 2021 montrant un respect par les FN de la norme de 50% maximum.</a:t>
            </a:r>
            <a:endParaRPr lang="fr-FR" sz="27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defRPr/>
            </a:pPr>
            <a:endParaRPr lang="fr-FR" sz="2400" b="1" dirty="0">
              <a:latin typeface="Times New Roman" panose="02020603050405020304" pitchFamily="18" charset="0"/>
              <a:cs typeface="Times New Roman" panose="02020603050405020304" pitchFamily="18" charset="0"/>
            </a:endParaRPr>
          </a:p>
        </p:txBody>
      </p:sp>
      <p:sp>
        <p:nvSpPr>
          <p:cNvPr id="62468" name="Espace réservé du numéro de diapositive 5">
            <a:extLst>
              <a:ext uri="{FF2B5EF4-FFF2-40B4-BE49-F238E27FC236}">
                <a16:creationId xmlns:a16="http://schemas.microsoft.com/office/drawing/2014/main" id="{3363060A-878C-4A44-BC8C-EAFACB5977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E38014E8-E2E5-4E5C-BB95-B7473BC2E3ED}" type="slidenum">
              <a:rPr lang="fr-FR" altLang="fr-FR" sz="2600">
                <a:solidFill>
                  <a:srgbClr val="0070C0"/>
                </a:solidFill>
                <a:latin typeface="Arial" panose="020B0604020202020204" pitchFamily="34" charset="0"/>
              </a:rPr>
              <a:pPr>
                <a:spcBef>
                  <a:spcPct val="0"/>
                </a:spcBef>
                <a:buClrTx/>
                <a:buFontTx/>
                <a:buNone/>
              </a:pPr>
              <a:t>27</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CF36E8CA-7D24-45D1-A7B0-67A99C2FA793}"/>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5E157478-993A-47DF-8FB1-AE25E01C3A61}"/>
              </a:ext>
            </a:extLst>
          </p:cNvPr>
          <p:cNvSpPr>
            <a:spLocks noGrp="1"/>
          </p:cNvSpPr>
          <p:nvPr>
            <p:ph idx="1"/>
          </p:nvPr>
        </p:nvSpPr>
        <p:spPr>
          <a:xfrm>
            <a:off x="119063" y="1619250"/>
            <a:ext cx="12041187" cy="4473575"/>
          </a:xfrm>
        </p:spPr>
        <p:txBody>
          <a:bodyPr/>
          <a:lstStyle/>
          <a:p>
            <a:pPr algn="just">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Taux de réalisation des recettes </a:t>
            </a:r>
            <a:r>
              <a:rPr lang="fr-FR" sz="2800" b="1" dirty="0">
                <a:latin typeface="Times New Roman" panose="02020603050405020304" pitchFamily="18" charset="0"/>
                <a:cs typeface="Times New Roman" panose="02020603050405020304" pitchFamily="18" charset="0"/>
              </a:rPr>
              <a:t>: 70,49% en dessous de la norme d’au moins 80% contre 70,81% en 2022 et 122,39% en 2021;</a:t>
            </a:r>
          </a:p>
          <a:p>
            <a:pPr algn="just">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Taux global d’exécution des dépenses </a:t>
            </a:r>
            <a:r>
              <a:rPr lang="fr-FR" sz="2800" b="1" dirty="0">
                <a:latin typeface="Times New Roman" panose="02020603050405020304" pitchFamily="18" charset="0"/>
                <a:cs typeface="Times New Roman" panose="02020603050405020304" pitchFamily="18" charset="0"/>
              </a:rPr>
              <a:t>: 45,05% en dessous de la norme d’au moins 80% contre 42,47% en 2022 et 82,77% en 2021 indiquant qu’elles ont été contenues dans les limites des prévisions de crédits ;</a:t>
            </a:r>
          </a:p>
          <a:p>
            <a:pPr algn="just">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Taux d’autofinancement </a:t>
            </a:r>
            <a:r>
              <a:rPr lang="fr-FR" sz="2800" b="1" dirty="0">
                <a:latin typeface="Times New Roman" panose="02020603050405020304" pitchFamily="18" charset="0"/>
                <a:cs typeface="Times New Roman" panose="02020603050405020304" pitchFamily="18" charset="0"/>
              </a:rPr>
              <a:t>: 124,26% pour les Fonds d’Etat (FE) et 45,40% pour les Fonds Nationaux de Financement (FNF). Le taux global pour les FN est de 108,36% contre 57,85% en 2022 et 81,47% en 2021.</a:t>
            </a:r>
          </a:p>
        </p:txBody>
      </p:sp>
      <p:sp>
        <p:nvSpPr>
          <p:cNvPr id="64516" name="Espace réservé du numéro de diapositive 5">
            <a:extLst>
              <a:ext uri="{FF2B5EF4-FFF2-40B4-BE49-F238E27FC236}">
                <a16:creationId xmlns:a16="http://schemas.microsoft.com/office/drawing/2014/main" id="{4F455ABA-76A5-40F0-9644-3CBA3773EA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2306FC61-E595-49E2-B98C-BF08A8C13239}" type="slidenum">
              <a:rPr lang="fr-FR" altLang="fr-FR" sz="2600">
                <a:solidFill>
                  <a:srgbClr val="0070C0"/>
                </a:solidFill>
                <a:latin typeface="Arial" panose="020B0604020202020204" pitchFamily="34" charset="0"/>
              </a:rPr>
              <a:pPr>
                <a:spcBef>
                  <a:spcPct val="0"/>
                </a:spcBef>
                <a:buClrTx/>
                <a:buFontTx/>
                <a:buNone/>
              </a:pPr>
              <a:t>28</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436BB1B9-DF61-457B-A06E-44AF3ABFFEAA}"/>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008AF925-A557-4172-AEEB-5F5923C4990B}"/>
              </a:ext>
            </a:extLst>
          </p:cNvPr>
          <p:cNvSpPr>
            <a:spLocks noGrp="1"/>
          </p:cNvSpPr>
          <p:nvPr>
            <p:ph idx="1"/>
          </p:nvPr>
        </p:nvSpPr>
        <p:spPr>
          <a:xfrm>
            <a:off x="119063" y="1619250"/>
            <a:ext cx="12041187" cy="4473575"/>
          </a:xfrm>
        </p:spPr>
        <p:txBody>
          <a:bodyPr/>
          <a:lstStyle/>
          <a:p>
            <a:pPr marL="0" indent="0">
              <a:buNone/>
              <a:defRPr/>
            </a:pPr>
            <a:endParaRPr lang="fr-FR" sz="2400" b="1" dirty="0">
              <a:latin typeface="Times New Roman" panose="02020603050405020304" pitchFamily="18" charset="0"/>
              <a:cs typeface="Times New Roman" panose="02020603050405020304" pitchFamily="18" charset="0"/>
            </a:endParaRPr>
          </a:p>
          <a:p>
            <a:pPr algn="just">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Dettes totales (enregistrées principalement au niveau des FNF) : </a:t>
            </a:r>
            <a:r>
              <a:rPr lang="fr-FR" sz="2800" b="1" dirty="0">
                <a:latin typeface="Times New Roman" panose="02020603050405020304" pitchFamily="18" charset="0"/>
                <a:cs typeface="Times New Roman" panose="02020603050405020304" pitchFamily="18" charset="0"/>
              </a:rPr>
              <a:t>16,054 milliards de FCFA contre 13,456 milliards de FCFA en 2022 et 24,211 milliards de FCFA en 2021, en hausse de 19,31% entre 2022 et 2023; </a:t>
            </a:r>
          </a:p>
          <a:p>
            <a:pPr algn="just">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Solde final de trésorerie </a:t>
            </a:r>
            <a:r>
              <a:rPr lang="fr-FR" sz="2800" b="1" dirty="0">
                <a:latin typeface="Times New Roman" panose="02020603050405020304" pitchFamily="18" charset="0"/>
                <a:cs typeface="Times New Roman" panose="02020603050405020304" pitchFamily="18" charset="0"/>
              </a:rPr>
              <a:t>: 151,672 milliards de FCFA contre 195,204 milliards de FCFA en 2022 et 212,830 milliards de FCFA en 2021, soit une baisse de 22,30% entre 2022 et 2023;</a:t>
            </a:r>
          </a:p>
          <a:p>
            <a:pPr algn="just">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Taux de couverture des dettes par les soldes finaux de trésorerie </a:t>
            </a:r>
            <a:r>
              <a:rPr lang="fr-FR" sz="2800" b="1" dirty="0">
                <a:latin typeface="Times New Roman" panose="02020603050405020304" pitchFamily="18" charset="0"/>
                <a:cs typeface="Times New Roman" panose="02020603050405020304" pitchFamily="18" charset="0"/>
              </a:rPr>
              <a:t>: 944,73%, soit une large couverture des dettes par les soldes de trésorerie.</a:t>
            </a:r>
          </a:p>
        </p:txBody>
      </p:sp>
      <p:sp>
        <p:nvSpPr>
          <p:cNvPr id="66564" name="Espace réservé du numéro de diapositive 5">
            <a:extLst>
              <a:ext uri="{FF2B5EF4-FFF2-40B4-BE49-F238E27FC236}">
                <a16:creationId xmlns:a16="http://schemas.microsoft.com/office/drawing/2014/main" id="{A27D5131-EE91-43B1-9F9B-6CCDB5CF1C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08B93ADD-9CFB-4377-8060-D1FE3838E89A}" type="slidenum">
              <a:rPr lang="fr-FR" altLang="fr-FR" sz="2600">
                <a:solidFill>
                  <a:srgbClr val="0070C0"/>
                </a:solidFill>
                <a:latin typeface="Arial" panose="020B0604020202020204" pitchFamily="34" charset="0"/>
              </a:rPr>
              <a:pPr>
                <a:spcBef>
                  <a:spcPct val="0"/>
                </a:spcBef>
                <a:buClrTx/>
                <a:buFontTx/>
                <a:buNone/>
              </a:pPr>
              <a:t>29</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1D2B71DB-32BF-45C1-B168-A6A7F8201C94}"/>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III.	 Analyse de la situation financière des EPE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96B19359-B7CE-468B-9D49-88F1AB9EF350}"/>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0243" name="Espace réservé du contenu 1">
            <a:extLst>
              <a:ext uri="{FF2B5EF4-FFF2-40B4-BE49-F238E27FC236}">
                <a16:creationId xmlns:a16="http://schemas.microsoft.com/office/drawing/2014/main" id="{7F249CEB-0B73-4B1A-BB94-2A9988792B46}"/>
              </a:ext>
            </a:extLst>
          </p:cNvPr>
          <p:cNvSpPr>
            <a:spLocks noGrp="1" noChangeArrowheads="1"/>
          </p:cNvSpPr>
          <p:nvPr>
            <p:ph idx="1"/>
          </p:nvPr>
        </p:nvSpPr>
        <p:spPr>
          <a:xfrm>
            <a:off x="192088" y="1619250"/>
            <a:ext cx="11880850" cy="4473575"/>
          </a:xfrm>
        </p:spPr>
        <p:txBody>
          <a:bodyPr/>
          <a:lstStyle/>
          <a:p>
            <a:pPr algn="just">
              <a:lnSpc>
                <a:spcPct val="125000"/>
              </a:lnSpc>
              <a:spcBef>
                <a:spcPts val="600"/>
              </a:spcBef>
            </a:pPr>
            <a:r>
              <a:rPr lang="fr-FR" altLang="fr-FR" b="1" dirty="0">
                <a:latin typeface="Times New Roman" panose="02020603050405020304" pitchFamily="18" charset="0"/>
                <a:cs typeface="Times New Roman" panose="02020603050405020304" pitchFamily="18" charset="0"/>
              </a:rPr>
              <a:t>Conformément aux textes qui régissent son organisation, l’AG/EPE délibère sur toutes les questions relatives, entre autres, aux rapports de gestion des CA, aux rapports des Commissaires aux comptes (CC), aux comptes administratifs et de gestion qui lui sont soumis, ainsi qu’aux états financiers annuels éventuels.</a:t>
            </a:r>
          </a:p>
        </p:txBody>
      </p:sp>
      <p:sp>
        <p:nvSpPr>
          <p:cNvPr id="10244" name="Espace réservé du numéro de diapositive 5">
            <a:extLst>
              <a:ext uri="{FF2B5EF4-FFF2-40B4-BE49-F238E27FC236}">
                <a16:creationId xmlns:a16="http://schemas.microsoft.com/office/drawing/2014/main" id="{5F55B318-56C9-43C2-9A50-99BB0FC8E2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BEB5A591-0A8F-4357-A266-A212DE58D534}" type="slidenum">
              <a:rPr lang="fr-FR" altLang="fr-FR" sz="2600">
                <a:solidFill>
                  <a:srgbClr val="0070C0"/>
                </a:solidFill>
                <a:latin typeface="Arial" panose="020B0604020202020204" pitchFamily="34" charset="0"/>
              </a:rPr>
              <a:pPr>
                <a:spcBef>
                  <a:spcPct val="0"/>
                </a:spcBef>
                <a:buClrTx/>
                <a:buFontTx/>
                <a:buNone/>
              </a:pPr>
              <a:t>3</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3A2E68E7-340C-4AC6-9086-55D6FD7ED04F}"/>
              </a:ext>
            </a:extLst>
          </p:cNvPr>
          <p:cNvSpPr>
            <a:spLocks noChangeArrowheads="1"/>
          </p:cNvSpPr>
          <p:nvPr/>
        </p:nvSpPr>
        <p:spPr bwMode="auto">
          <a:xfrm>
            <a:off x="479376" y="136525"/>
            <a:ext cx="11090275" cy="62547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ctr" eaLnBrk="1" hangingPunct="1">
              <a:lnSpc>
                <a:spcPct val="90000"/>
              </a:lnSpc>
              <a:spcBef>
                <a:spcPct val="0"/>
              </a:spcBef>
              <a:buClrTx/>
              <a:buFontTx/>
              <a:buNone/>
              <a:defRPr/>
            </a:pPr>
            <a:r>
              <a:rPr lang="fr-FR" b="1" dirty="0">
                <a:solidFill>
                  <a:srgbClr val="FF0000"/>
                </a:solidFill>
                <a:effectLst>
                  <a:outerShdw blurRad="38100" dist="38100" dir="2700000" algn="tl">
                    <a:srgbClr val="000000">
                      <a:alpha val="43137"/>
                    </a:srgbClr>
                  </a:outerShdw>
                </a:effectLst>
                <a:latin typeface="Bell MT" pitchFamily="18" charset="0"/>
              </a:rPr>
              <a:t>INTRODUCTION</a:t>
            </a:r>
            <a:endParaRPr lang="fr-FR" altLang="fr-FR"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Espace réservé du contenu 1">
            <a:extLst>
              <a:ext uri="{FF2B5EF4-FFF2-40B4-BE49-F238E27FC236}">
                <a16:creationId xmlns:a16="http://schemas.microsoft.com/office/drawing/2014/main" id="{9F4D80DF-C7C2-480E-A922-6246852A3BB0}"/>
              </a:ext>
            </a:extLst>
          </p:cNvPr>
          <p:cNvSpPr>
            <a:spLocks noGrp="1"/>
          </p:cNvSpPr>
          <p:nvPr>
            <p:ph idx="1"/>
          </p:nvPr>
        </p:nvSpPr>
        <p:spPr>
          <a:xfrm>
            <a:off x="119063" y="1619250"/>
            <a:ext cx="11953875" cy="4625975"/>
          </a:xfrm>
        </p:spPr>
        <p:txBody>
          <a:bodyPr/>
          <a:lstStyle/>
          <a:p>
            <a:pPr marL="0" indent="0" algn="just">
              <a:buNone/>
              <a:defRPr/>
            </a:pPr>
            <a:r>
              <a:rPr lang="fr-FR" altLang="fr-FR" b="1" dirty="0">
                <a:latin typeface="Times New Roman" panose="02020603050405020304" pitchFamily="18" charset="0"/>
                <a:cs typeface="Times New Roman" panose="02020603050405020304" pitchFamily="18" charset="0"/>
              </a:rPr>
              <a:t>En définitive, le Secrétariat propose à l’AG/EPE :</a:t>
            </a:r>
          </a:p>
          <a:p>
            <a:pPr lvl="1" algn="just">
              <a:buFont typeface="Wingdings" panose="05000000000000000000" pitchFamily="2" charset="2"/>
              <a:buChar char="§"/>
              <a:defRPr/>
            </a:pPr>
            <a:r>
              <a:rPr lang="fr-FR" altLang="fr-FR" sz="3000" b="1">
                <a:latin typeface="Times New Roman" panose="02020603050405020304" pitchFamily="18" charset="0"/>
                <a:cs typeface="Times New Roman" panose="02020603050405020304" pitchFamily="18" charset="0"/>
              </a:rPr>
              <a:t>d’adopter </a:t>
            </a:r>
            <a:r>
              <a:rPr lang="fr-FR" altLang="fr-FR" sz="3000" b="1" dirty="0">
                <a:latin typeface="Times New Roman" panose="02020603050405020304" pitchFamily="18" charset="0"/>
                <a:cs typeface="Times New Roman" panose="02020603050405020304" pitchFamily="18" charset="0"/>
              </a:rPr>
              <a:t>les rapports de gestion de l’exercice 2023 des CA et d’approuver les états financiers présentés par les 104 EPE ;</a:t>
            </a:r>
          </a:p>
          <a:p>
            <a:pPr lvl="1" algn="just">
              <a:buFont typeface="Wingdings" panose="05000000000000000000" pitchFamily="2" charset="2"/>
              <a:buChar char="§"/>
              <a:defRPr/>
            </a:pPr>
            <a:r>
              <a:rPr lang="fr-FR" altLang="fr-FR" sz="3000" b="1" dirty="0">
                <a:latin typeface="Times New Roman" panose="02020603050405020304" pitchFamily="18" charset="0"/>
                <a:cs typeface="Times New Roman" panose="02020603050405020304" pitchFamily="18" charset="0"/>
              </a:rPr>
              <a:t>de pendre acte des rapports d’explication tels que présentés par l’ANAGRASC, l’APEC, le BSB, le BYM, le SAMU et la SNC;</a:t>
            </a:r>
          </a:p>
          <a:p>
            <a:pPr lvl="1" algn="just">
              <a:buFont typeface="Wingdings" panose="05000000000000000000" pitchFamily="2" charset="2"/>
              <a:buChar char="§"/>
              <a:defRPr/>
            </a:pPr>
            <a:r>
              <a:rPr lang="fr-FR" altLang="fr-FR" sz="3000" b="1" dirty="0">
                <a:latin typeface="Times New Roman" panose="02020603050405020304" pitchFamily="18" charset="0"/>
                <a:cs typeface="Times New Roman" panose="02020603050405020304" pitchFamily="18" charset="0"/>
              </a:rPr>
              <a:t>d’inviter les CA respectifs de l’ANAGRASC, l’APEC, le BSB, le BYM, le SAMU et la SNC à présenter leurs états financiers et rapports de gestion à la 26</a:t>
            </a:r>
            <a:r>
              <a:rPr lang="fr-FR" altLang="fr-FR" sz="3000" b="1" baseline="30000" dirty="0">
                <a:latin typeface="Times New Roman" panose="02020603050405020304" pitchFamily="18" charset="0"/>
                <a:cs typeface="Times New Roman" panose="02020603050405020304" pitchFamily="18" charset="0"/>
              </a:rPr>
              <a:t>ème</a:t>
            </a:r>
            <a:r>
              <a:rPr lang="fr-FR" altLang="fr-FR" sz="3000" b="1" dirty="0">
                <a:latin typeface="Times New Roman" panose="02020603050405020304" pitchFamily="18" charset="0"/>
                <a:cs typeface="Times New Roman" panose="02020603050405020304" pitchFamily="18" charset="0"/>
              </a:rPr>
              <a:t> session de l’AG/EPE;</a:t>
            </a:r>
          </a:p>
          <a:p>
            <a:pPr marL="0" indent="0" algn="just">
              <a:buNone/>
              <a:defRPr/>
            </a:pPr>
            <a:endParaRPr lang="fr-FR" altLang="fr-FR" sz="2300" b="1" dirty="0">
              <a:latin typeface="Times New Roman" panose="02020603050405020304" pitchFamily="18" charset="0"/>
              <a:cs typeface="Times New Roman" panose="02020603050405020304" pitchFamily="18" charset="0"/>
            </a:endParaRPr>
          </a:p>
        </p:txBody>
      </p:sp>
      <p:sp>
        <p:nvSpPr>
          <p:cNvPr id="70659" name="Espace réservé du numéro de diapositive 5">
            <a:extLst>
              <a:ext uri="{FF2B5EF4-FFF2-40B4-BE49-F238E27FC236}">
                <a16:creationId xmlns:a16="http://schemas.microsoft.com/office/drawing/2014/main" id="{AF909B4B-D29D-4057-BB6A-1A0050AFB2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BF3CCAF7-BF32-4867-93FF-8D08D55BCBB6}" type="slidenum">
              <a:rPr lang="fr-FR" altLang="fr-FR" sz="2600">
                <a:solidFill>
                  <a:srgbClr val="0070C0"/>
                </a:solidFill>
                <a:latin typeface="Arial" panose="020B0604020202020204" pitchFamily="34" charset="0"/>
              </a:rPr>
              <a:pPr>
                <a:spcBef>
                  <a:spcPct val="0"/>
                </a:spcBef>
                <a:buClrTx/>
                <a:buFontTx/>
                <a:buNone/>
              </a:pPr>
              <a:t>30</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DB4DE4BB-11A8-4BBA-9370-63D443807744}"/>
              </a:ext>
            </a:extLst>
          </p:cNvPr>
          <p:cNvSpPr>
            <a:spLocks noChangeArrowheads="1"/>
          </p:cNvSpPr>
          <p:nvPr/>
        </p:nvSpPr>
        <p:spPr bwMode="auto">
          <a:xfrm>
            <a:off x="119336" y="244549"/>
            <a:ext cx="12160249" cy="952204"/>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ctr" eaLnBrk="1" hangingPunct="1">
              <a:lnSpc>
                <a:spcPct val="115000"/>
              </a:lnSpc>
              <a:spcBef>
                <a:spcPts val="1200"/>
              </a:spcBef>
              <a:spcAft>
                <a:spcPts val="0"/>
              </a:spcAft>
              <a:buClr>
                <a:srgbClr val="CC0000"/>
              </a:buClr>
              <a:buNone/>
              <a:defRPr/>
            </a:pPr>
            <a:r>
              <a:rPr lang="fr-FR" b="1" kern="0" dirty="0">
                <a:solidFill>
                  <a:srgbClr val="CC0000"/>
                </a:solidFill>
                <a:latin typeface="Times New Roman" panose="02020603050405020304" pitchFamily="18" charset="0"/>
                <a:cs typeface="+mn-cs"/>
              </a:rPr>
              <a:t>CONCLUSION</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a:extLst>
              <a:ext uri="{FF2B5EF4-FFF2-40B4-BE49-F238E27FC236}">
                <a16:creationId xmlns:a16="http://schemas.microsoft.com/office/drawing/2014/main" id="{DDC7A91D-583B-4D81-A2AB-925004474C88}"/>
              </a:ext>
            </a:extLst>
          </p:cNvPr>
          <p:cNvSpPr>
            <a:spLocks noGrp="1" noChangeArrowheads="1"/>
          </p:cNvSpPr>
          <p:nvPr>
            <p:ph idx="1"/>
          </p:nvPr>
        </p:nvSpPr>
        <p:spPr>
          <a:xfrm>
            <a:off x="1055688" y="2349500"/>
            <a:ext cx="10944225" cy="3724275"/>
          </a:xfrm>
        </p:spPr>
        <p:txBody>
          <a:bodyPr/>
          <a:lstStyle/>
          <a:p>
            <a:pPr eaLnBrk="1" hangingPunct="1">
              <a:defRPr/>
            </a:pPr>
            <a:endParaRPr lang="fr-FR" altLang="fr-FR" dirty="0">
              <a:latin typeface="Times New Roman" panose="02020603050405020304" pitchFamily="18" charset="0"/>
              <a:cs typeface="Times New Roman" panose="02020603050405020304" pitchFamily="18" charset="0"/>
            </a:endParaRPr>
          </a:p>
          <a:p>
            <a:pPr eaLnBrk="1" hangingPunct="1">
              <a:defRPr/>
            </a:pPr>
            <a:endParaRPr lang="fr-FR" altLang="fr-FR" dirty="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defRPr/>
            </a:pPr>
            <a:r>
              <a:rPr lang="fr-FR" sz="4000" b="1" dirty="0"/>
              <a:t>Je vous remercie.</a:t>
            </a:r>
            <a:endParaRPr lang="fr-FR" sz="4000" dirty="0"/>
          </a:p>
        </p:txBody>
      </p:sp>
      <p:sp>
        <p:nvSpPr>
          <p:cNvPr id="72707" name="Espace réservé du numéro de diapositive 5">
            <a:extLst>
              <a:ext uri="{FF2B5EF4-FFF2-40B4-BE49-F238E27FC236}">
                <a16:creationId xmlns:a16="http://schemas.microsoft.com/office/drawing/2014/main" id="{C12A5B29-588D-4CA5-9F60-FB637B4689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82985AD6-D791-4424-BD0F-B756F013D23F}" type="slidenum">
              <a:rPr lang="fr-FR" altLang="fr-FR" sz="2600">
                <a:solidFill>
                  <a:srgbClr val="0070C0"/>
                </a:solidFill>
                <a:latin typeface="Arial" panose="020B0604020202020204" pitchFamily="34" charset="0"/>
              </a:rPr>
              <a:pPr>
                <a:spcBef>
                  <a:spcPct val="0"/>
                </a:spcBef>
                <a:buClrTx/>
                <a:buFontTx/>
                <a:buNone/>
              </a:pPr>
              <a:t>31</a:t>
            </a:fld>
            <a:endParaRPr lang="fr-FR" altLang="fr-FR" sz="2600">
              <a:solidFill>
                <a:srgbClr val="0070C0"/>
              </a:solidFill>
              <a:latin typeface="Arial" panose="020B0604020202020204" pitchFamily="34" charset="0"/>
            </a:endParaRPr>
          </a:p>
        </p:txBody>
      </p:sp>
    </p:spTree>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1">
            <a:extLst>
              <a:ext uri="{FF2B5EF4-FFF2-40B4-BE49-F238E27FC236}">
                <a16:creationId xmlns:a16="http://schemas.microsoft.com/office/drawing/2014/main" id="{42BDDD17-1AEB-425F-8B0E-A61581BAFB3C}"/>
              </a:ext>
            </a:extLst>
          </p:cNvPr>
          <p:cNvSpPr>
            <a:spLocks noGrp="1" noChangeArrowheads="1"/>
          </p:cNvSpPr>
          <p:nvPr>
            <p:ph idx="1"/>
          </p:nvPr>
        </p:nvSpPr>
        <p:spPr>
          <a:xfrm>
            <a:off x="192088" y="1619250"/>
            <a:ext cx="11880850" cy="5102225"/>
          </a:xfrm>
        </p:spPr>
        <p:txBody>
          <a:bodyPr/>
          <a:lstStyle/>
          <a:p>
            <a:pPr algn="just"/>
            <a:r>
              <a:rPr lang="fr-FR" altLang="fr-FR" b="1" dirty="0">
                <a:latin typeface="Times New Roman" panose="02020603050405020304" pitchFamily="18" charset="0"/>
                <a:cs typeface="Times New Roman" panose="02020603050405020304" pitchFamily="18" charset="0"/>
              </a:rPr>
              <a:t>La présente session, 25</a:t>
            </a:r>
            <a:r>
              <a:rPr lang="fr-FR" altLang="fr-FR" b="1" baseline="30000" dirty="0">
                <a:latin typeface="Times New Roman" panose="02020603050405020304" pitchFamily="18" charset="0"/>
                <a:cs typeface="Times New Roman" panose="02020603050405020304" pitchFamily="18" charset="0"/>
              </a:rPr>
              <a:t>ème</a:t>
            </a:r>
            <a:r>
              <a:rPr lang="fr-FR" altLang="fr-FR" b="1" dirty="0">
                <a:latin typeface="Times New Roman" panose="02020603050405020304" pitchFamily="18" charset="0"/>
                <a:cs typeface="Times New Roman" panose="02020603050405020304" pitchFamily="18" charset="0"/>
              </a:rPr>
              <a:t> du genre, a pour thème : « La modernisation des services publics rendus aux usagers des EPE dans un contexte de défis sécuritaires ». </a:t>
            </a:r>
          </a:p>
          <a:p>
            <a:pPr algn="just"/>
            <a:r>
              <a:rPr lang="fr-FR" altLang="fr-FR" b="1" dirty="0">
                <a:latin typeface="Times New Roman" panose="02020603050405020304" pitchFamily="18" charset="0"/>
                <a:cs typeface="Times New Roman" panose="02020603050405020304" pitchFamily="18" charset="0"/>
              </a:rPr>
              <a:t>Elle va délibérer sur les rapports de gestion des CA, les rapports d'activités et les états financiers de l'exercice 2023 de 104 EPE. </a:t>
            </a:r>
          </a:p>
          <a:p>
            <a:pPr algn="just"/>
            <a:r>
              <a:rPr lang="fr-FR" altLang="fr-FR" b="1" dirty="0">
                <a:latin typeface="Times New Roman" panose="02020603050405020304" pitchFamily="18" charset="0"/>
                <a:cs typeface="Times New Roman" panose="02020603050405020304" pitchFamily="18" charset="0"/>
              </a:rPr>
              <a:t>De même, elle procèdera à l'audition des rapports d'explication présentés par six (6) EPE n’ayant pas pu disposer des rapports et états financiers requis.</a:t>
            </a:r>
          </a:p>
        </p:txBody>
      </p:sp>
      <p:sp>
        <p:nvSpPr>
          <p:cNvPr id="12292" name="Espace réservé du numéro de diapositive 5">
            <a:extLst>
              <a:ext uri="{FF2B5EF4-FFF2-40B4-BE49-F238E27FC236}">
                <a16:creationId xmlns:a16="http://schemas.microsoft.com/office/drawing/2014/main" id="{524CA7E2-B6E6-40B5-B945-9C0E305611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6F3E04C5-2F59-4B2B-BFCF-AC39E79BE1C2}" type="slidenum">
              <a:rPr lang="fr-FR" altLang="fr-FR" sz="2600">
                <a:solidFill>
                  <a:srgbClr val="0070C0"/>
                </a:solidFill>
                <a:latin typeface="Arial" panose="020B0604020202020204" pitchFamily="34" charset="0"/>
              </a:rPr>
              <a:pPr>
                <a:spcBef>
                  <a:spcPct val="0"/>
                </a:spcBef>
                <a:buClrTx/>
                <a:buFontTx/>
                <a:buNone/>
              </a:pPr>
              <a:t>4</a:t>
            </a:fld>
            <a:endParaRPr lang="fr-FR" altLang="fr-FR" sz="2600">
              <a:solidFill>
                <a:srgbClr val="0070C0"/>
              </a:solidFill>
              <a:latin typeface="Arial" panose="020B0604020202020204" pitchFamily="34" charset="0"/>
            </a:endParaRPr>
          </a:p>
        </p:txBody>
      </p:sp>
      <p:sp>
        <p:nvSpPr>
          <p:cNvPr id="7" name="AutoShape 2">
            <a:extLst>
              <a:ext uri="{FF2B5EF4-FFF2-40B4-BE49-F238E27FC236}">
                <a16:creationId xmlns:a16="http://schemas.microsoft.com/office/drawing/2014/main" id="{E270FCF6-1476-473A-9D65-5B6B32F7C60A}"/>
              </a:ext>
            </a:extLst>
          </p:cNvPr>
          <p:cNvSpPr>
            <a:spLocks noChangeArrowheads="1"/>
          </p:cNvSpPr>
          <p:nvPr/>
        </p:nvSpPr>
        <p:spPr bwMode="auto">
          <a:xfrm>
            <a:off x="479376" y="136525"/>
            <a:ext cx="11090275" cy="62547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ctr" eaLnBrk="1" hangingPunct="1">
              <a:lnSpc>
                <a:spcPct val="90000"/>
              </a:lnSpc>
              <a:spcBef>
                <a:spcPct val="0"/>
              </a:spcBef>
              <a:buClrTx/>
              <a:buFontTx/>
              <a:buNone/>
              <a:defRPr/>
            </a:pPr>
            <a:r>
              <a:rPr lang="fr-FR" b="1" dirty="0">
                <a:solidFill>
                  <a:srgbClr val="FF0000"/>
                </a:solidFill>
                <a:effectLst>
                  <a:outerShdw blurRad="38100" dist="38100" dir="2700000" algn="tl">
                    <a:srgbClr val="000000">
                      <a:alpha val="43137"/>
                    </a:srgbClr>
                  </a:outerShdw>
                </a:effectLst>
                <a:latin typeface="Bell MT" pitchFamily="18" charset="0"/>
              </a:rPr>
              <a:t>INTRODUCTION</a:t>
            </a:r>
            <a:endParaRPr lang="fr-FR" altLang="fr-FR"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21DCE527-A093-4F2C-9830-3069E574F5BE}"/>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4339" name="Espace réservé du contenu 1">
            <a:extLst>
              <a:ext uri="{FF2B5EF4-FFF2-40B4-BE49-F238E27FC236}">
                <a16:creationId xmlns:a16="http://schemas.microsoft.com/office/drawing/2014/main" id="{93BDBC77-1437-4614-9542-01169255AC03}"/>
              </a:ext>
            </a:extLst>
          </p:cNvPr>
          <p:cNvSpPr>
            <a:spLocks noGrp="1" noChangeArrowheads="1"/>
          </p:cNvSpPr>
          <p:nvPr>
            <p:ph idx="1"/>
          </p:nvPr>
        </p:nvSpPr>
        <p:spPr>
          <a:xfrm>
            <a:off x="279400" y="1700808"/>
            <a:ext cx="11880850" cy="4395191"/>
          </a:xfrm>
        </p:spPr>
        <p:txBody>
          <a:bodyPr/>
          <a:lstStyle/>
          <a:p>
            <a:pPr algn="just"/>
            <a:r>
              <a:rPr lang="fr-FR" altLang="fr-FR" b="1" dirty="0">
                <a:latin typeface="Times New Roman" panose="02020603050405020304" pitchFamily="18" charset="0"/>
                <a:cs typeface="Times New Roman" panose="02020603050405020304" pitchFamily="18" charset="0"/>
              </a:rPr>
              <a:t>Le Rapport du Secrétariat de l'AG/EPE sur la gestion des EPE, exercice 2023, que nous avons l'honneur de vous présenter est structuré autour des points ci-après : </a:t>
            </a:r>
          </a:p>
          <a:p>
            <a:pPr marL="0" indent="0" algn="just">
              <a:buNone/>
            </a:pPr>
            <a:endParaRPr lang="fr-FR" altLang="fr-FR" sz="1200" b="1" dirty="0">
              <a:latin typeface="Times New Roman" panose="02020603050405020304" pitchFamily="18" charset="0"/>
              <a:cs typeface="Times New Roman" panose="02020603050405020304" pitchFamily="18" charset="0"/>
            </a:endParaRPr>
          </a:p>
          <a:p>
            <a:pPr marL="1349375" lvl="2" indent="-514350" algn="just">
              <a:buFont typeface="+mj-lt"/>
              <a:buAutoNum type="arabicPeriod"/>
            </a:pPr>
            <a:r>
              <a:rPr lang="fr-FR" altLang="fr-FR" sz="3000" b="1" dirty="0">
                <a:latin typeface="Times New Roman" panose="02020603050405020304" pitchFamily="18" charset="0"/>
                <a:cs typeface="Times New Roman" panose="02020603050405020304" pitchFamily="18" charset="0"/>
              </a:rPr>
              <a:t>état de mise en œuvre des résolutions et recommandations de la 24</a:t>
            </a:r>
            <a:r>
              <a:rPr lang="fr-FR" altLang="fr-FR" sz="3000" b="1" baseline="30000" dirty="0">
                <a:latin typeface="Times New Roman" panose="02020603050405020304" pitchFamily="18" charset="0"/>
                <a:cs typeface="Times New Roman" panose="02020603050405020304" pitchFamily="18" charset="0"/>
              </a:rPr>
              <a:t>ème</a:t>
            </a:r>
            <a:r>
              <a:rPr lang="fr-FR" altLang="fr-FR" sz="3000" b="1" dirty="0">
                <a:latin typeface="Times New Roman" panose="02020603050405020304" pitchFamily="18" charset="0"/>
                <a:cs typeface="Times New Roman" panose="02020603050405020304" pitchFamily="18" charset="0"/>
              </a:rPr>
              <a:t> session ;</a:t>
            </a:r>
          </a:p>
          <a:p>
            <a:pPr marL="1349375" lvl="2" indent="-514350" algn="just">
              <a:buFont typeface="+mj-lt"/>
              <a:buAutoNum type="arabicPeriod"/>
            </a:pPr>
            <a:r>
              <a:rPr lang="fr-FR" altLang="fr-FR" sz="3000" b="1" dirty="0">
                <a:latin typeface="Times New Roman" panose="02020603050405020304" pitchFamily="18" charset="0"/>
                <a:cs typeface="Times New Roman" panose="02020603050405020304" pitchFamily="18" charset="0"/>
              </a:rPr>
              <a:t>fonctionnement des EPE ;</a:t>
            </a:r>
          </a:p>
          <a:p>
            <a:pPr marL="1349375" lvl="2" indent="-514350" algn="just">
              <a:buFont typeface="+mj-lt"/>
              <a:buAutoNum type="arabicPeriod"/>
            </a:pPr>
            <a:r>
              <a:rPr lang="fr-FR" altLang="fr-FR" sz="3000" b="1" dirty="0">
                <a:latin typeface="Times New Roman" panose="02020603050405020304" pitchFamily="18" charset="0"/>
                <a:cs typeface="Times New Roman" panose="02020603050405020304" pitchFamily="18" charset="0"/>
              </a:rPr>
              <a:t>analyse de la situation financière des EPE.</a:t>
            </a:r>
          </a:p>
        </p:txBody>
      </p:sp>
      <p:sp>
        <p:nvSpPr>
          <p:cNvPr id="14340" name="Espace réservé du numéro de diapositive 5">
            <a:extLst>
              <a:ext uri="{FF2B5EF4-FFF2-40B4-BE49-F238E27FC236}">
                <a16:creationId xmlns:a16="http://schemas.microsoft.com/office/drawing/2014/main" id="{F87FC565-2D28-4D30-B011-885B654E47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61087251-1F04-46D1-87A2-36438137D1D0}" type="slidenum">
              <a:rPr lang="fr-FR" altLang="fr-FR" sz="2600">
                <a:solidFill>
                  <a:srgbClr val="0070C0"/>
                </a:solidFill>
                <a:latin typeface="Arial" panose="020B0604020202020204" pitchFamily="34" charset="0"/>
              </a:rPr>
              <a:pPr>
                <a:spcBef>
                  <a:spcPct val="0"/>
                </a:spcBef>
                <a:buClrTx/>
                <a:buFontTx/>
                <a:buNone/>
              </a:pPr>
              <a:t>5</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D52B8A62-1515-4CFE-94CC-CB748FD3B1B5}"/>
              </a:ext>
            </a:extLst>
          </p:cNvPr>
          <p:cNvSpPr>
            <a:spLocks noChangeArrowheads="1"/>
          </p:cNvSpPr>
          <p:nvPr/>
        </p:nvSpPr>
        <p:spPr bwMode="auto">
          <a:xfrm>
            <a:off x="479376" y="136525"/>
            <a:ext cx="11090275" cy="62547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ctr" eaLnBrk="1" hangingPunct="1">
              <a:lnSpc>
                <a:spcPct val="90000"/>
              </a:lnSpc>
              <a:spcBef>
                <a:spcPct val="0"/>
              </a:spcBef>
              <a:buClrTx/>
              <a:buFontTx/>
              <a:buNone/>
              <a:defRPr/>
            </a:pPr>
            <a:r>
              <a:rPr lang="fr-FR" b="1" dirty="0">
                <a:solidFill>
                  <a:srgbClr val="FF0000"/>
                </a:solidFill>
                <a:effectLst>
                  <a:outerShdw blurRad="38100" dist="38100" dir="2700000" algn="tl">
                    <a:srgbClr val="000000">
                      <a:alpha val="43137"/>
                    </a:srgbClr>
                  </a:outerShdw>
                </a:effectLst>
                <a:latin typeface="Bell MT" pitchFamily="18" charset="0"/>
              </a:rPr>
              <a:t>INTRODUCTION</a:t>
            </a:r>
            <a:endParaRPr lang="fr-FR" altLang="fr-FR"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EAF35462-DCEC-43EC-810C-505FE32B0BEA}"/>
              </a:ext>
            </a:extLst>
          </p:cNvPr>
          <p:cNvSpPr>
            <a:spLocks noGrp="1" noChangeArrowheads="1"/>
          </p:cNvSpPr>
          <p:nvPr>
            <p:ph type="title"/>
          </p:nvPr>
        </p:nvSpPr>
        <p:spPr>
          <a:xfrm>
            <a:off x="2286000" y="762000"/>
            <a:ext cx="7924800" cy="857250"/>
          </a:xfrm>
        </p:spPr>
        <p:txBody>
          <a:bodyPr/>
          <a:lstStyle/>
          <a:p>
            <a:pPr eaLnBrk="1" hangingPunct="1"/>
            <a:r>
              <a:rPr lang="fr-FR" altLang="fr-FR" dirty="0"/>
              <a:t> </a:t>
            </a:r>
          </a:p>
        </p:txBody>
      </p:sp>
      <p:sp>
        <p:nvSpPr>
          <p:cNvPr id="12291" name="Espace réservé du contenu 1">
            <a:extLst>
              <a:ext uri="{FF2B5EF4-FFF2-40B4-BE49-F238E27FC236}">
                <a16:creationId xmlns:a16="http://schemas.microsoft.com/office/drawing/2014/main" id="{C1744324-07DE-44BB-AC08-0FF915906EEB}"/>
              </a:ext>
            </a:extLst>
          </p:cNvPr>
          <p:cNvSpPr>
            <a:spLocks noGrp="1"/>
          </p:cNvSpPr>
          <p:nvPr>
            <p:ph idx="1"/>
          </p:nvPr>
        </p:nvSpPr>
        <p:spPr>
          <a:xfrm>
            <a:off x="279400" y="1619250"/>
            <a:ext cx="11880850" cy="5102225"/>
          </a:xfrm>
        </p:spPr>
        <p:txBody>
          <a:bodyPr/>
          <a:lstStyle/>
          <a:p>
            <a:pPr marL="0" indent="0" algn="just">
              <a:buNone/>
              <a:defRPr/>
            </a:pPr>
            <a:r>
              <a:rPr lang="fr-FR" sz="2800" b="1" dirty="0">
                <a:latin typeface="Times New Roman" panose="02020603050405020304" pitchFamily="18" charset="0"/>
                <a:cs typeface="Times New Roman" panose="02020603050405020304" pitchFamily="18" charset="0"/>
              </a:rPr>
              <a:t>En rappel, la 24</a:t>
            </a:r>
            <a:r>
              <a:rPr lang="fr-FR" sz="2800" b="1" baseline="30000" dirty="0">
                <a:latin typeface="Times New Roman" panose="02020603050405020304" pitchFamily="18" charset="0"/>
                <a:cs typeface="Times New Roman" panose="02020603050405020304" pitchFamily="18" charset="0"/>
              </a:rPr>
              <a:t>ème</a:t>
            </a:r>
            <a:r>
              <a:rPr lang="fr-FR" sz="2800" b="1" dirty="0">
                <a:latin typeface="Times New Roman" panose="02020603050405020304" pitchFamily="18" charset="0"/>
                <a:cs typeface="Times New Roman" panose="02020603050405020304" pitchFamily="18" charset="0"/>
              </a:rPr>
              <a:t> session de l’AG/EPE a adopté:</a:t>
            </a:r>
          </a:p>
          <a:p>
            <a:pPr marL="0" indent="0" algn="just">
              <a:buNone/>
              <a:defRPr/>
            </a:pPr>
            <a:endParaRPr lang="fr-FR" sz="1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defRPr/>
            </a:pPr>
            <a:r>
              <a:rPr lang="fr-FR" b="1" dirty="0">
                <a:latin typeface="Times New Roman" panose="02020603050405020304" pitchFamily="18" charset="0"/>
                <a:cs typeface="Times New Roman" panose="02020603050405020304" pitchFamily="18" charset="0"/>
              </a:rPr>
              <a:t>six (6) résolutions d’ordre général;</a:t>
            </a:r>
          </a:p>
          <a:p>
            <a:pPr algn="just">
              <a:buFont typeface="Wingdings" panose="05000000000000000000" pitchFamily="2" charset="2"/>
              <a:buChar char="ü"/>
              <a:defRPr/>
            </a:pPr>
            <a:r>
              <a:rPr lang="fr-FR" b="1" dirty="0">
                <a:latin typeface="Times New Roman" panose="02020603050405020304" pitchFamily="18" charset="0"/>
                <a:cs typeface="Times New Roman" panose="02020603050405020304" pitchFamily="18" charset="0"/>
              </a:rPr>
              <a:t> quatre (04) résolutions d’ordre spécifique;</a:t>
            </a:r>
          </a:p>
          <a:p>
            <a:pPr algn="just">
              <a:buFont typeface="Wingdings" panose="05000000000000000000" pitchFamily="2" charset="2"/>
              <a:buChar char="ü"/>
              <a:defRPr/>
            </a:pPr>
            <a:r>
              <a:rPr lang="fr-FR" b="1" dirty="0">
                <a:latin typeface="Times New Roman" panose="02020603050405020304" pitchFamily="18" charset="0"/>
                <a:cs typeface="Times New Roman" panose="02020603050405020304" pitchFamily="18" charset="0"/>
              </a:rPr>
              <a:t>deux (2) recommandations d’ordre général;</a:t>
            </a:r>
          </a:p>
          <a:p>
            <a:pPr algn="just">
              <a:buFont typeface="Wingdings" panose="05000000000000000000" pitchFamily="2" charset="2"/>
              <a:buChar char="ü"/>
              <a:defRPr/>
            </a:pPr>
            <a:r>
              <a:rPr lang="fr-FR" b="1" dirty="0">
                <a:latin typeface="Times New Roman" panose="02020603050405020304" pitchFamily="18" charset="0"/>
                <a:cs typeface="Times New Roman" panose="02020603050405020304" pitchFamily="18" charset="0"/>
              </a:rPr>
              <a:t>Des recommandations d’ordre général et spécifique à l’endroit des Ministères.</a:t>
            </a:r>
          </a:p>
          <a:p>
            <a:pPr marL="0" indent="0" algn="just">
              <a:buNone/>
              <a:defRPr/>
            </a:pPr>
            <a:endParaRPr lang="fr-FR" sz="1000" b="1" dirty="0">
              <a:latin typeface="Times New Roman" panose="02020603050405020304" pitchFamily="18" charset="0"/>
              <a:cs typeface="Times New Roman" panose="02020603050405020304" pitchFamily="18" charset="0"/>
            </a:endParaRPr>
          </a:p>
          <a:p>
            <a:pPr marL="0" indent="0" algn="just">
              <a:buNone/>
              <a:defRPr/>
            </a:pPr>
            <a:r>
              <a:rPr lang="fr-FR" b="1" dirty="0">
                <a:latin typeface="Times New Roman" panose="02020603050405020304" pitchFamily="18" charset="0"/>
                <a:cs typeface="Times New Roman" panose="02020603050405020304" pitchFamily="18" charset="0"/>
              </a:rPr>
              <a:t>Pour ce qui est des 6 résolutions d’ordre général, 4 ont effectivement été mises en œuvre et 2 sont en cours d’exécution.</a:t>
            </a:r>
          </a:p>
          <a:p>
            <a:pPr marL="0" indent="0" algn="just">
              <a:buNone/>
              <a:defRPr/>
            </a:pPr>
            <a:endParaRPr lang="fr-FR" b="1" dirty="0">
              <a:latin typeface="Times New Roman" panose="02020603050405020304" pitchFamily="18" charset="0"/>
              <a:cs typeface="Times New Roman" panose="02020603050405020304" pitchFamily="18" charset="0"/>
            </a:endParaRPr>
          </a:p>
        </p:txBody>
      </p:sp>
      <p:sp>
        <p:nvSpPr>
          <p:cNvPr id="16388" name="Espace réservé du numéro de diapositive 5">
            <a:extLst>
              <a:ext uri="{FF2B5EF4-FFF2-40B4-BE49-F238E27FC236}">
                <a16:creationId xmlns:a16="http://schemas.microsoft.com/office/drawing/2014/main" id="{A0EEF752-92E2-4F53-8F6B-744FBFF2D8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D65E6850-AFD0-471D-8122-669940E56009}" type="slidenum">
              <a:rPr lang="fr-FR" altLang="fr-FR" sz="2600">
                <a:solidFill>
                  <a:srgbClr val="0070C0"/>
                </a:solidFill>
                <a:latin typeface="Arial" panose="020B0604020202020204" pitchFamily="34" charset="0"/>
              </a:rPr>
              <a:pPr>
                <a:spcBef>
                  <a:spcPct val="0"/>
                </a:spcBef>
                <a:buClrTx/>
                <a:buFontTx/>
                <a:buNone/>
              </a:pPr>
              <a:t>6</a:t>
            </a:fld>
            <a:endParaRPr lang="fr-FR" altLang="fr-FR" sz="2600">
              <a:solidFill>
                <a:srgbClr val="0070C0"/>
              </a:solidFill>
              <a:latin typeface="Arial" panose="020B0604020202020204" pitchFamily="34" charset="0"/>
            </a:endParaRPr>
          </a:p>
        </p:txBody>
      </p:sp>
      <p:sp>
        <p:nvSpPr>
          <p:cNvPr id="12293" name="AutoShape 2">
            <a:extLst>
              <a:ext uri="{FF2B5EF4-FFF2-40B4-BE49-F238E27FC236}">
                <a16:creationId xmlns:a16="http://schemas.microsoft.com/office/drawing/2014/main" id="{98A5AC7C-5CC7-4901-AF33-9DC61157A081}"/>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D31412E2-D79E-4ED8-B4F0-B796C7649236}"/>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C1744324-07DE-44BB-AC08-0FF915906EEB}"/>
              </a:ext>
            </a:extLst>
          </p:cNvPr>
          <p:cNvSpPr>
            <a:spLocks noGrp="1"/>
          </p:cNvSpPr>
          <p:nvPr>
            <p:ph idx="1"/>
          </p:nvPr>
        </p:nvSpPr>
        <p:spPr>
          <a:xfrm>
            <a:off x="279400" y="1619250"/>
            <a:ext cx="11880850" cy="5238750"/>
          </a:xfrm>
        </p:spPr>
        <p:txBody>
          <a:bodyPr/>
          <a:lstStyle/>
          <a:p>
            <a:pPr algn="just">
              <a:defRPr/>
            </a:pPr>
            <a:r>
              <a:rPr lang="fr-FR" sz="2800" b="1" dirty="0">
                <a:latin typeface="Times New Roman" panose="02020603050405020304" pitchFamily="18" charset="0"/>
                <a:cs typeface="Times New Roman" panose="02020603050405020304" pitchFamily="18" charset="0"/>
              </a:rPr>
              <a:t> Les 4 résolutions mises en œuvre sont :</a:t>
            </a: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l’approbation des rapports de gestion des CA et des états financiers de l’exercice 2022 et donnant quitus aux administrateurs pour leur gestion durant l’exercice 2022 ;</a:t>
            </a:r>
          </a:p>
          <a:p>
            <a:pPr lvl="0" algn="just">
              <a:buClr>
                <a:srgbClr val="CC0000"/>
              </a:buClr>
              <a:buFont typeface="Wingdings" panose="05000000000000000000" pitchFamily="2" charset="2"/>
              <a:buChar char="ü"/>
              <a:defRPr/>
            </a:pPr>
            <a:r>
              <a:rPr lang="fr-FR" sz="2600" b="1" dirty="0">
                <a:solidFill>
                  <a:srgbClr val="000000"/>
                </a:solidFill>
                <a:latin typeface="Times New Roman" panose="02020603050405020304" pitchFamily="18" charset="0"/>
                <a:cs typeface="Times New Roman" panose="02020603050405020304" pitchFamily="18" charset="0"/>
              </a:rPr>
              <a:t>la présentation à la présente AG/EPE des états financiers par l’Académie de Police (AP) et l’Ecole Nationale de Police (ENP);</a:t>
            </a:r>
          </a:p>
          <a:p>
            <a:pPr lvl="0" algn="just">
              <a:buClr>
                <a:srgbClr val="CC0000"/>
              </a:buClr>
              <a:buFont typeface="Wingdings" panose="05000000000000000000" pitchFamily="2" charset="2"/>
              <a:buChar char="ü"/>
              <a:defRPr/>
            </a:pPr>
            <a:r>
              <a:rPr lang="fr-FR" sz="2600" b="1" dirty="0">
                <a:solidFill>
                  <a:srgbClr val="000000"/>
                </a:solidFill>
                <a:latin typeface="Times New Roman" panose="02020603050405020304" pitchFamily="18" charset="0"/>
                <a:cs typeface="Times New Roman" panose="02020603050405020304" pitchFamily="18" charset="0"/>
              </a:rPr>
              <a:t>la fixation des taux de prise en charge des acteurs non étatiques participant aux activités des EPE</a:t>
            </a:r>
          </a:p>
          <a:p>
            <a:pPr lvl="0" algn="just">
              <a:buClr>
                <a:srgbClr val="CC0000"/>
              </a:buClr>
              <a:buFont typeface="Wingdings" panose="05000000000000000000" pitchFamily="2" charset="2"/>
              <a:buChar char="ü"/>
              <a:defRPr/>
            </a:pPr>
            <a:r>
              <a:rPr lang="fr-FR" sz="2600" b="1" dirty="0">
                <a:solidFill>
                  <a:srgbClr val="000000"/>
                </a:solidFill>
                <a:latin typeface="Times New Roman" panose="02020603050405020304" pitchFamily="18" charset="0"/>
                <a:cs typeface="Times New Roman" panose="02020603050405020304" pitchFamily="18" charset="0"/>
              </a:rPr>
              <a:t>la fixation des pécules et présalaires des boursiers des écoles de formation professionnelles ayant le statut juridique d’Etablissement Public de l’Etat (EPE</a:t>
            </a:r>
            <a:endParaRPr lang="fr-FR" b="1" dirty="0">
              <a:latin typeface="Times New Roman" panose="02020603050405020304" pitchFamily="18" charset="0"/>
              <a:cs typeface="Times New Roman" panose="02020603050405020304" pitchFamily="18" charset="0"/>
            </a:endParaRPr>
          </a:p>
        </p:txBody>
      </p:sp>
      <p:sp>
        <p:nvSpPr>
          <p:cNvPr id="16388" name="Espace réservé du numéro de diapositive 5">
            <a:extLst>
              <a:ext uri="{FF2B5EF4-FFF2-40B4-BE49-F238E27FC236}">
                <a16:creationId xmlns:a16="http://schemas.microsoft.com/office/drawing/2014/main" id="{B89ED45E-EEE4-48E0-A5ED-6C3E527D19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340F5CD2-7230-4F4C-8D81-7BE26D5ED064}" type="slidenum">
              <a:rPr lang="fr-FR" altLang="fr-FR" sz="2600">
                <a:solidFill>
                  <a:srgbClr val="0070C0"/>
                </a:solidFill>
                <a:latin typeface="Arial" panose="020B0604020202020204" pitchFamily="34" charset="0"/>
              </a:rPr>
              <a:pPr>
                <a:spcBef>
                  <a:spcPct val="0"/>
                </a:spcBef>
                <a:buClrTx/>
                <a:buFontTx/>
                <a:buNone/>
              </a:pPr>
              <a:t>7</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D63F5399-34A5-4B01-BB2C-9BB208C85578}"/>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a16="http://schemas.microsoft.com/office/drawing/2014/main" id="{CDC08209-7C27-4C02-A2A8-0D23676C8D1C}"/>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C1744324-07DE-44BB-AC08-0FF915906EEB}"/>
              </a:ext>
            </a:extLst>
          </p:cNvPr>
          <p:cNvSpPr>
            <a:spLocks noGrp="1"/>
          </p:cNvSpPr>
          <p:nvPr>
            <p:ph idx="1"/>
          </p:nvPr>
        </p:nvSpPr>
        <p:spPr>
          <a:xfrm>
            <a:off x="192088" y="1328513"/>
            <a:ext cx="12096750" cy="5269137"/>
          </a:xfrm>
        </p:spPr>
        <p:txBody>
          <a:bodyPr/>
          <a:lstStyle/>
          <a:p>
            <a:pPr marL="0" indent="0" algn="just">
              <a:buNone/>
              <a:defRPr/>
            </a:pPr>
            <a:endParaRPr lang="fr-FR" sz="1000" b="1" dirty="0">
              <a:latin typeface="Times New Roman" panose="02020603050405020304" pitchFamily="18" charset="0"/>
              <a:cs typeface="Times New Roman" panose="02020603050405020304" pitchFamily="18" charset="0"/>
            </a:endParaRPr>
          </a:p>
          <a:p>
            <a:pPr algn="just">
              <a:defRPr/>
            </a:pPr>
            <a:endParaRPr lang="fr-FR" sz="2800" b="1" dirty="0">
              <a:latin typeface="Times New Roman" panose="02020603050405020304" pitchFamily="18" charset="0"/>
              <a:cs typeface="Times New Roman" panose="02020603050405020304" pitchFamily="18" charset="0"/>
            </a:endParaRPr>
          </a:p>
          <a:p>
            <a:pPr algn="just">
              <a:defRPr/>
            </a:pPr>
            <a:r>
              <a:rPr lang="fr-FR" sz="2800" b="1" dirty="0">
                <a:latin typeface="Times New Roman" panose="02020603050405020304" pitchFamily="18" charset="0"/>
                <a:cs typeface="Times New Roman" panose="02020603050405020304" pitchFamily="18" charset="0"/>
              </a:rPr>
              <a:t>Les 2 résolutions en cours d’exécution sont :</a:t>
            </a:r>
          </a:p>
          <a:p>
            <a:pPr algn="just">
              <a:buFont typeface="Wingdings" panose="05000000000000000000" pitchFamily="2" charset="2"/>
              <a:buChar char="ü"/>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l’implémentation d’un management des risques dans les EPE </a:t>
            </a:r>
            <a:r>
              <a:rPr lang="fr-FR" sz="2800" b="1" dirty="0">
                <a:latin typeface="Times New Roman" panose="02020603050405020304" pitchFamily="18" charset="0"/>
                <a:cs typeface="Times New Roman" panose="02020603050405020304" pitchFamily="18" charset="0"/>
              </a:rPr>
              <a:t>: elle a été mise en œuvre par 43 EPE, en cours au niveau de 33 EPE et non exécutée par 28 EPE; </a:t>
            </a:r>
          </a:p>
          <a:p>
            <a:pPr algn="just">
              <a:buFont typeface="Wingdings" panose="05000000000000000000" pitchFamily="2" charset="2"/>
              <a:buChar char="ü"/>
              <a:defRPr/>
            </a:pPr>
            <a:r>
              <a:rPr lang="fr-FR" sz="2800" b="1" dirty="0">
                <a:solidFill>
                  <a:schemeClr val="accent2">
                    <a:lumMod val="75000"/>
                  </a:schemeClr>
                </a:solidFill>
                <a:latin typeface="Times New Roman" panose="02020603050405020304" pitchFamily="18" charset="0"/>
                <a:cs typeface="Times New Roman" panose="02020603050405020304" pitchFamily="18" charset="0"/>
              </a:rPr>
              <a:t>l’élaboration de la cartographie des actes et services des EPE à dématérialiser </a:t>
            </a:r>
            <a:r>
              <a:rPr lang="fr-FR" sz="2800" b="1" dirty="0">
                <a:latin typeface="Times New Roman" panose="02020603050405020304" pitchFamily="18" charset="0"/>
                <a:cs typeface="Times New Roman" panose="02020603050405020304" pitchFamily="18" charset="0"/>
              </a:rPr>
              <a:t>:  elle a été mise en œuvre par 30 EPE, en cours pour 43 EPE et non mise en œuvre par 31 EPE.</a:t>
            </a:r>
          </a:p>
          <a:p>
            <a:pPr algn="just">
              <a:defRPr/>
            </a:pPr>
            <a:endParaRPr lang="fr-FR" sz="2800" b="1" dirty="0">
              <a:latin typeface="Times New Roman" panose="02020603050405020304" pitchFamily="18" charset="0"/>
              <a:cs typeface="Times New Roman" panose="02020603050405020304" pitchFamily="18" charset="0"/>
            </a:endParaRPr>
          </a:p>
        </p:txBody>
      </p:sp>
      <p:sp>
        <p:nvSpPr>
          <p:cNvPr id="18436" name="Espace réservé du numéro de diapositive 5">
            <a:extLst>
              <a:ext uri="{FF2B5EF4-FFF2-40B4-BE49-F238E27FC236}">
                <a16:creationId xmlns:a16="http://schemas.microsoft.com/office/drawing/2014/main" id="{5773156B-A305-435D-ADD8-32A91FE2DE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659FC9B4-0CB0-4C28-89EF-D8106BD10EFB}" type="slidenum">
              <a:rPr lang="fr-FR" altLang="fr-FR" sz="2600">
                <a:solidFill>
                  <a:srgbClr val="0070C0"/>
                </a:solidFill>
                <a:latin typeface="Arial" panose="020B0604020202020204" pitchFamily="34" charset="0"/>
              </a:rPr>
              <a:pPr>
                <a:spcBef>
                  <a:spcPct val="0"/>
                </a:spcBef>
                <a:buClrTx/>
                <a:buFontTx/>
                <a:buNone/>
              </a:pPr>
              <a:t>8</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47E7E46B-271A-4C98-A132-2BD272C8214C}"/>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CA6532C3-C712-4294-83BD-4536E646EC3D}"/>
              </a:ext>
            </a:extLst>
          </p:cNvPr>
          <p:cNvSpPr>
            <a:spLocks noGrp="1" noChangeArrowheads="1"/>
          </p:cNvSpPr>
          <p:nvPr>
            <p:ph type="title"/>
          </p:nvPr>
        </p:nvSpPr>
        <p:spPr>
          <a:xfrm>
            <a:off x="2286000" y="762000"/>
            <a:ext cx="7924800" cy="857250"/>
          </a:xfrm>
        </p:spPr>
        <p:txBody>
          <a:bodyPr/>
          <a:lstStyle/>
          <a:p>
            <a:pPr eaLnBrk="1" hangingPunct="1"/>
            <a:r>
              <a:rPr lang="fr-FR" altLang="fr-FR"/>
              <a:t> </a:t>
            </a:r>
          </a:p>
        </p:txBody>
      </p:sp>
      <p:sp>
        <p:nvSpPr>
          <p:cNvPr id="12291" name="Espace réservé du contenu 1">
            <a:extLst>
              <a:ext uri="{FF2B5EF4-FFF2-40B4-BE49-F238E27FC236}">
                <a16:creationId xmlns:a16="http://schemas.microsoft.com/office/drawing/2014/main" id="{9EE72470-CA08-4E79-A522-E71A93FB7DF4}"/>
              </a:ext>
            </a:extLst>
          </p:cNvPr>
          <p:cNvSpPr>
            <a:spLocks noGrp="1"/>
          </p:cNvSpPr>
          <p:nvPr>
            <p:ph idx="1"/>
          </p:nvPr>
        </p:nvSpPr>
        <p:spPr>
          <a:xfrm>
            <a:off x="279400" y="1619250"/>
            <a:ext cx="11912600" cy="5102225"/>
          </a:xfrm>
        </p:spPr>
        <p:txBody>
          <a:bodyPr/>
          <a:lstStyle/>
          <a:p>
            <a:pPr algn="just">
              <a:defRPr/>
            </a:pPr>
            <a:r>
              <a:rPr lang="fr-FR" sz="2800" b="1" dirty="0">
                <a:latin typeface="Times New Roman" panose="02020603050405020304" pitchFamily="18" charset="0"/>
                <a:cs typeface="Times New Roman" panose="02020603050405020304" pitchFamily="18" charset="0"/>
              </a:rPr>
              <a:t>Pour ce qui est des 4 résolutions d’ordre spécifique, 2 sont réalisées et 2 sont en cours d’exécution. </a:t>
            </a:r>
          </a:p>
          <a:p>
            <a:pPr marL="0" indent="0" algn="just">
              <a:buNone/>
              <a:defRPr/>
            </a:pPr>
            <a:r>
              <a:rPr lang="fr-FR" sz="2800" b="1" dirty="0">
                <a:latin typeface="Times New Roman" panose="02020603050405020304" pitchFamily="18" charset="0"/>
                <a:cs typeface="Times New Roman" panose="02020603050405020304" pitchFamily="18" charset="0"/>
              </a:rPr>
              <a:t>Les résolutions mises en œuvre portent sur :</a:t>
            </a:r>
          </a:p>
          <a:p>
            <a:pPr marL="0" indent="0" algn="just">
              <a:buNone/>
              <a:defRPr/>
            </a:pPr>
            <a:endParaRPr lang="fr-FR" sz="1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Prendre en compte les observations formulées sur les projets de contrat plan : le projet de contrat plan Etat-RTB a été adopté par le CA;</a:t>
            </a:r>
          </a:p>
          <a:p>
            <a:pPr algn="just">
              <a:buFont typeface="Wingdings" panose="05000000000000000000" pitchFamily="2" charset="2"/>
              <a:buChar char="ü"/>
              <a:defRPr/>
            </a:pPr>
            <a:r>
              <a:rPr lang="fr-FR" sz="2800" b="1" dirty="0">
                <a:latin typeface="Times New Roman" panose="02020603050405020304" pitchFamily="18" charset="0"/>
                <a:cs typeface="Times New Roman" panose="02020603050405020304" pitchFamily="18" charset="0"/>
              </a:rPr>
              <a:t>Prendre en compte les observations formulées sur les projets de contrat plan : les projets de contrat plan Etat-SIDWAYA ont été transmis à la tutelle technique. </a:t>
            </a:r>
          </a:p>
          <a:p>
            <a:pPr algn="just">
              <a:buFont typeface="Wingdings" panose="05000000000000000000" pitchFamily="2" charset="2"/>
              <a:buChar char="ü"/>
              <a:defRPr/>
            </a:pPr>
            <a:endParaRPr lang="fr-F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defRPr/>
            </a:pPr>
            <a:endParaRPr lang="fr-FR" sz="2800" b="1" dirty="0">
              <a:latin typeface="Times New Roman" panose="02020603050405020304" pitchFamily="18" charset="0"/>
              <a:cs typeface="Times New Roman" panose="02020603050405020304" pitchFamily="18" charset="0"/>
            </a:endParaRPr>
          </a:p>
        </p:txBody>
      </p:sp>
      <p:sp>
        <p:nvSpPr>
          <p:cNvPr id="22532" name="Espace réservé du numéro de diapositive 5">
            <a:extLst>
              <a:ext uri="{FF2B5EF4-FFF2-40B4-BE49-F238E27FC236}">
                <a16:creationId xmlns:a16="http://schemas.microsoft.com/office/drawing/2014/main" id="{BD8F83F1-858C-4868-BE83-3EA98DB0D9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spcBef>
                <a:spcPct val="0"/>
              </a:spcBef>
              <a:buClrTx/>
              <a:buFontTx/>
              <a:buNone/>
            </a:pPr>
            <a:fld id="{8D34A727-9548-4600-918F-6D936E07B7B5}" type="slidenum">
              <a:rPr lang="fr-FR" altLang="fr-FR" sz="2600">
                <a:solidFill>
                  <a:srgbClr val="0070C0"/>
                </a:solidFill>
                <a:latin typeface="Arial" panose="020B0604020202020204" pitchFamily="34" charset="0"/>
              </a:rPr>
              <a:pPr>
                <a:spcBef>
                  <a:spcPct val="0"/>
                </a:spcBef>
                <a:buClrTx/>
                <a:buFontTx/>
                <a:buNone/>
              </a:pPr>
              <a:t>9</a:t>
            </a:fld>
            <a:endParaRPr lang="fr-FR" altLang="fr-FR" sz="2600">
              <a:solidFill>
                <a:srgbClr val="0070C0"/>
              </a:solidFill>
              <a:latin typeface="Arial" panose="020B0604020202020204" pitchFamily="34" charset="0"/>
            </a:endParaRPr>
          </a:p>
        </p:txBody>
      </p:sp>
      <p:sp>
        <p:nvSpPr>
          <p:cNvPr id="6" name="AutoShape 2">
            <a:extLst>
              <a:ext uri="{FF2B5EF4-FFF2-40B4-BE49-F238E27FC236}">
                <a16:creationId xmlns:a16="http://schemas.microsoft.com/office/drawing/2014/main" id="{5FCF258C-F944-4CA4-81AC-6B139E8B63F8}"/>
              </a:ext>
            </a:extLst>
          </p:cNvPr>
          <p:cNvSpPr>
            <a:spLocks noChangeArrowheads="1"/>
          </p:cNvSpPr>
          <p:nvPr/>
        </p:nvSpPr>
        <p:spPr bwMode="auto">
          <a:xfrm>
            <a:off x="119336" y="244548"/>
            <a:ext cx="12160249" cy="1083965"/>
          </a:xfrm>
          <a:prstGeom prst="roundRect">
            <a:avLst>
              <a:gd name="adj" fmla="val 21667"/>
            </a:avLst>
          </a:prstGeom>
          <a:noFill/>
          <a:ln>
            <a:noFill/>
          </a:ln>
        </p:spPr>
        <p:txBody>
          <a:bodyPr anchor="b"/>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defRPr>
            </a:lvl9pPr>
          </a:lstStyle>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algn="just" eaLnBrk="1" hangingPunct="1">
              <a:lnSpc>
                <a:spcPct val="90000"/>
              </a:lnSpc>
              <a:spcBef>
                <a:spcPct val="0"/>
              </a:spcBef>
              <a:buClrTx/>
              <a:buFontTx/>
              <a:buNone/>
              <a:defRPr/>
            </a:pPr>
            <a:endParaRPr lang="fr-FR" sz="2200" b="1" dirty="0">
              <a:solidFill>
                <a:srgbClr val="FF0000"/>
              </a:solidFill>
              <a:effectLst>
                <a:outerShdw blurRad="38100" dist="38100" dir="2700000" algn="tl">
                  <a:srgbClr val="000000">
                    <a:alpha val="43137"/>
                  </a:srgbClr>
                </a:outerShdw>
              </a:effectLst>
              <a:latin typeface="Bell MT" pitchFamily="18" charset="0"/>
            </a:endParaRPr>
          </a:p>
          <a:p>
            <a:pPr marL="342900" lvl="0" indent="-342900" algn="just" eaLnBrk="1" hangingPunct="1">
              <a:lnSpc>
                <a:spcPct val="115000"/>
              </a:lnSpc>
              <a:spcBef>
                <a:spcPts val="1200"/>
              </a:spcBef>
              <a:spcAft>
                <a:spcPts val="0"/>
              </a:spcAft>
              <a:buClr>
                <a:srgbClr val="CC0000"/>
              </a:buClr>
              <a:buFont typeface="+mj-lt"/>
              <a:buAutoNum type="romanUcPeriod"/>
              <a:defRPr/>
            </a:pPr>
            <a:r>
              <a:rPr lang="fr-FR" b="1" kern="0" dirty="0">
                <a:solidFill>
                  <a:srgbClr val="CC0000"/>
                </a:solidFill>
                <a:latin typeface="Times New Roman" panose="02020603050405020304" pitchFamily="18" charset="0"/>
                <a:ea typeface="Times New Roman" panose="02020603050405020304" pitchFamily="18" charset="0"/>
                <a:cs typeface="+mn-cs"/>
              </a:rPr>
              <a:t>Etat de la mise en œuvre des résolutions et recommandations de la 24</a:t>
            </a:r>
            <a:r>
              <a:rPr lang="fr-FR" b="1" kern="0" baseline="30000" dirty="0">
                <a:solidFill>
                  <a:srgbClr val="CC0000"/>
                </a:solidFill>
                <a:latin typeface="Times New Roman" panose="02020603050405020304" pitchFamily="18" charset="0"/>
                <a:ea typeface="Times New Roman" panose="02020603050405020304" pitchFamily="18" charset="0"/>
                <a:cs typeface="+mn-cs"/>
              </a:rPr>
              <a:t>ème</a:t>
            </a:r>
            <a:r>
              <a:rPr lang="fr-FR" b="1" kern="0" dirty="0">
                <a:solidFill>
                  <a:srgbClr val="CC0000"/>
                </a:solidFill>
                <a:latin typeface="Times New Roman" panose="02020603050405020304" pitchFamily="18" charset="0"/>
                <a:ea typeface="Times New Roman" panose="02020603050405020304" pitchFamily="18" charset="0"/>
                <a:cs typeface="+mn-cs"/>
              </a:rPr>
              <a:t> session</a:t>
            </a:r>
            <a:endParaRPr lang="fr-FR" kern="0" dirty="0">
              <a:solidFill>
                <a:srgbClr val="CC0000"/>
              </a:solidFill>
              <a:latin typeface="Times New Roman" panose="02020603050405020304" pitchFamily="18" charset="0"/>
              <a:ea typeface="Times New Roman" panose="02020603050405020304" pitchFamily="18" charset="0"/>
              <a:cs typeface="+mn-cs"/>
            </a:endParaRPr>
          </a:p>
        </p:txBody>
      </p:sp>
    </p:spTree>
  </p:cSld>
  <p:clrMapOvr>
    <a:masterClrMapping/>
  </p:clrMapOvr>
  <p:transition>
    <p:fade/>
  </p:transition>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000" b="0" i="0" u="sng"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000" b="0" i="0" u="sng" strike="noStrike" cap="none" normalizeH="0" baseline="0" smtClean="0">
            <a:ln>
              <a:noFill/>
            </a:ln>
            <a:solidFill>
              <a:schemeClr val="tx1"/>
            </a:solidFill>
            <a:effectLst/>
            <a:latin typeface="Verdana" pitchFamily="34"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ynthèse présentation SG-MEFP AG-2024 30-07-24.pot [Mode de compatibilité]" id="{2734C4A6-F743-432D-BDED-92886D83E8C7}" vid="{BF2594C4-3527-461F-8D6B-D739BEEC02F4}"/>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3057</Words>
  <Application>Microsoft Office PowerPoint</Application>
  <PresentationFormat>Grand écran</PresentationFormat>
  <Paragraphs>283</Paragraphs>
  <Slides>31</Slides>
  <Notes>26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31</vt:i4>
      </vt:variant>
    </vt:vector>
  </HeadingPairs>
  <TitlesOfParts>
    <vt:vector size="37" baseType="lpstr">
      <vt:lpstr>Arial</vt:lpstr>
      <vt:lpstr>Bell MT</vt:lpstr>
      <vt:lpstr>Times New Roman</vt:lpstr>
      <vt:lpstr>Verdana</vt:lpstr>
      <vt:lpstr>Wingdings</vt:lpstr>
      <vt:lpstr>Profil</vt:lpstr>
      <vt:lpstr>    RAPPORT DU SECRÉTARIAT SUR LA GESTION DES ÉTABLISSEMENTS PUBLICS DE L'ÉTAT (EPE) EXERCICE 2023 </vt:lpstr>
      <vt:lpstr>Présentation PowerPoint</vt:lpstr>
      <vt:lpstr> </vt:lpstr>
      <vt:lpstr>Présentation PowerPoint</vt:lpstr>
      <vt:lpstr> </vt:lpstr>
      <vt:lpstr> </vt:lpstr>
      <vt:lpstr> </vt:lpstr>
      <vt:lpstr> </vt:lpstr>
      <vt:lpstr> </vt:lpstr>
      <vt:lpstr> </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 </vt:lpstr>
      <vt:lpstr> </vt:lpstr>
      <vt:lpstr> </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DU SECRÉTARIAT SUR LA GESTION DES ÉTABLISSEMENTS PUBLICS DE L'ÉTAT (EPE) EXERCICE 2023</dc:title>
  <dc:creator>HP</dc:creator>
  <cp:lastModifiedBy>SOULAMA</cp:lastModifiedBy>
  <cp:revision>18</cp:revision>
  <cp:lastPrinted>2016-08-28T09:15:53Z</cp:lastPrinted>
  <dcterms:created xsi:type="dcterms:W3CDTF">2024-07-31T18:19:41Z</dcterms:created>
  <dcterms:modified xsi:type="dcterms:W3CDTF">2024-08-01T07:05:02Z</dcterms:modified>
</cp:coreProperties>
</file>